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60" d="100"/>
          <a:sy n="60" d="100"/>
        </p:scale>
        <p:origin x="-1794" y="-23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recovery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		</a:t>
            </a:r>
            <a:r>
              <a:rPr lang="en-US" altLang="zh-CN" sz="2000" dirty="0" smtClean="0"/>
              <a:t>          </a:t>
            </a:r>
            <a:r>
              <a:rPr lang="en-US" altLang="zh-CN" sz="2000" dirty="0" smtClean="0"/>
              <a:t>R1-1709309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7.1.2.2.</a:t>
            </a:r>
            <a:r>
              <a:rPr lang="en-US" altLang="zh-CN" sz="2000" dirty="0" smtClean="0"/>
              <a:t>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vivo, </a:t>
            </a:r>
            <a:r>
              <a:rPr lang="en-US" altLang="it-IT" sz="2400" dirty="0" err="1" smtClean="0"/>
              <a:t>Spreadtrum</a:t>
            </a:r>
            <a:r>
              <a:rPr lang="en-US" altLang="it-IT" sz="2400" dirty="0" smtClean="0"/>
              <a:t>, Qualcomm, </a:t>
            </a:r>
            <a:r>
              <a:rPr lang="en-US" altLang="zh-CN" sz="2400" dirty="0" smtClean="0"/>
              <a:t>ASTRI, AT&amp;T, </a:t>
            </a:r>
            <a:r>
              <a:rPr lang="en-US" altLang="it-IT" sz="2400" dirty="0" smtClean="0"/>
              <a:t> OPPO, Ericsson, LGE,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[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Samsung] 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recovery have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Beam failure detection</a:t>
            </a:r>
            <a:r>
              <a:rPr lang="en-US" altLang="zh-CN" sz="12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UE monitors beam failure detection RS to assess if a beam failure trigger condition has been met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Beam failure detection RS at least includes periodic CSI-RS for beam management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SS-block within the serving cell can be considered, if SS-block is also used in beam management as well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FFS: Trigger condition for declaring beam failure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New candidate beam identification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UE monitors beam identification RS to find a new candidate beam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Beam identification RS includes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Periodic CSI-RS for beam management, if it is configured by NW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Periodic CSI-RS and SS-blocks within the serving cell, if SS-block is also used in beam management as well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Beam failure recovery request transmission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Information carried by beam failure recovery request includes at least one followings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Explicit/implicit information about identifying UE and new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TX beam information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Explicit/implicit information about identifying UE and whether or not new candidate beam exists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FFS: 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Information indicating UE beam failure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Additional information, e.g., new beam quality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Down-selection between the following options for beam failure recovery request transmission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PRACH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PUCCH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PRACH-like (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e.g.,different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parameter for preamble sequence from PRACH)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Beam failure recovery request resource/signal may be additionally used for scheduling request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UE monitors a control channel search space to receive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response for beam failure recovery request</a:t>
            </a:r>
            <a:endParaRPr lang="zh-CN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1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 addition to periodic CSI-RS, SS-block within the serving cell can be used for the following aspect: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New candidate beam identification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FFS: combination of SS block and periodic CSI-RS resources can be used together for identifying candidate beams. 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Periodic CSI-RS  has been agreed for new candidate beam identification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UE-specifically configured CSI-RS has been supported in NR. </a:t>
            </a:r>
          </a:p>
        </p:txBody>
      </p:sp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24827</TotalTime>
  <Words>337</Words>
  <Application>Microsoft Office PowerPoint</Application>
  <PresentationFormat>全屏显示(4:3)</PresentationFormat>
  <Paragraphs>41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beam recovery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2363</cp:revision>
  <dcterms:created xsi:type="dcterms:W3CDTF">2007-12-19T20:51:45Z</dcterms:created>
  <dcterms:modified xsi:type="dcterms:W3CDTF">2017-05-17T12:10:46Z</dcterms:modified>
</cp:coreProperties>
</file>