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9"/>
  </p:notesMasterIdLst>
  <p:handoutMasterIdLst>
    <p:handoutMasterId r:id="rId10"/>
  </p:handoutMasterIdLst>
  <p:sldIdLst>
    <p:sldId id="374" r:id="rId4"/>
    <p:sldId id="383" r:id="rId5"/>
    <p:sldId id="386" r:id="rId6"/>
    <p:sldId id="387" r:id="rId7"/>
    <p:sldId id="385" r:id="rId8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98" d="100"/>
          <a:sy n="98" d="100"/>
        </p:scale>
        <p:origin x="1776" y="19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74108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741089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7853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group-based beam reporting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#89	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                  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                </a:t>
            </a:r>
            <a:r>
              <a:rPr lang="en-US" altLang="zh-CN" sz="2000" dirty="0" smtClean="0"/>
              <a:t>R1-1709307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Hangzhou, P.R. China 15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– 19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May 2017 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7.1.2.2.1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it-IT" sz="2400" dirty="0" smtClean="0"/>
              <a:t>, </a:t>
            </a:r>
            <a:r>
              <a:rPr lang="en-US" altLang="zh-CN" sz="2400" dirty="0" smtClean="0"/>
              <a:t>ASTRI, Nokia, ASB, Samsung, NTT DOCOMO, Qualcomm</a:t>
            </a:r>
            <a:endParaRPr lang="en-US" alt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The following agreements on 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grouping-based beam reporting been 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reached: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Alt 1: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987425" lvl="1" indent="-530225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UE reports information about TRP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Beam(s) that can be received using selected UE Rx beam set(s) where a Rx beam set refers to a set of UE Rx beams that are used for receiving a DL signal. 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1430338" lvl="2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NOTE: Different TRP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beams reported for the same Rx beam set can be received simultaneously at the UE.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1430338" lvl="2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NOTE: Different TRP TX beams reported for different UE Rx beam set may not be possible to be received simultaneously at the UE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        Alt 2: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900113" lvl="1" indent="-442913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UE reports information about TRP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Beam(s) per UE antenna group basis where UE antenna group refers to receive UE antenna panel or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subarray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1430338" lvl="2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NOTE: Different TX beams reported for different antenna groups can be received simultaneously at the UE.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1430338" lvl="2" indent="457200" algn="just">
              <a:buFontTx/>
              <a:buChar char="-"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NOTE: Different TX beams reported for the same UE antenna group may not be possible to be received simultaneously at the UE</a:t>
            </a:r>
            <a:endParaRPr lang="zh-CN" altLang="zh-CN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550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The following agreements on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details of grouping-based beam reporting have been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reached: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NR supports the following beam reporting considering L groups where L&gt;=1 and each group refers to a Rx beam set (Alt1) or a UE antenna group (Alt2) depending on which alternative is adopted. 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-  For each group l, UE reports at least the following information: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/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Information indicating group at least for some cases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/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Measurement quantities for </a:t>
            </a:r>
            <a:r>
              <a:rPr lang="en-US" altLang="zh-CN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 beam (s)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4"/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Support L1 RSRP and CSI report (when CSI-RS is for CSI acquisition)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/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Information indicating </a:t>
            </a:r>
            <a:r>
              <a:rPr lang="en-US" altLang="zh-CN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 DL </a:t>
            </a:r>
            <a:r>
              <a:rPr lang="en-US" altLang="zh-CN" b="0" i="1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 beam(s) when applicable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- This group based beam reporting is configurable per UE basis.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/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This group based beam reporting can be turned off per UE basis e.g. when L=1 or </a:t>
            </a:r>
            <a:r>
              <a:rPr lang="en-US" altLang="zh-CN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=1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4"/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NOTE: No group identifier is reported when it is turned off 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en-US" altLang="zh-CN" i="1" dirty="0" smtClean="0"/>
              <a:t> </a:t>
            </a: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550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The following agreements on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further evaluation of grouping-based beam reporting have been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reached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For beam reporting, companies are encouraged to perform detailed analysis </a:t>
            </a:r>
            <a:r>
              <a:rPr lang="en-US" altLang="zh-CN" b="0" i="1" dirty="0" err="1" smtClean="0">
                <a:latin typeface="Times New Roman" pitchFamily="18" charset="0"/>
                <a:cs typeface="Times New Roman" pitchFamily="18" charset="0"/>
              </a:rPr>
              <a:t>w.r.t</a:t>
            </a: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. comparing Alt 1 and Alt 2, particularly considering the overhead (feedback overhead, signaling overhead, etc.), performance, flexibility in operation, etc.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Aim to down-select one of the two alternative s with the possibility of merging into a single alternative (if so, the corresponding analysis) at next meeting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Each company to state the assumed UE implementation in the analysis</a:t>
            </a:r>
            <a:endParaRPr lang="zh-CN" altLang="zh-CN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550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71500" lvl="2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NR supports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Alt. 1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of group based beam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reporting (i.e., UE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reports information about TRP </a:t>
            </a:r>
            <a:r>
              <a:rPr lang="en-US" altLang="zh-CN" b="0" dirty="0" err="1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 Beam(s) that can be received using selected UE Rx beam set(s)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where a Rx beam set refers to a set of UE Rx beams that are used for receiving a DL signal)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Study further interpretation of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beams within one group referring to a Rx beam set (Alt1) and its potential sub-categories, e.g.,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Refinement of beam group definition e.g.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different TRP TX beams reported for different UE Rx beam set </a:t>
            </a: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may not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be possible to be received simultaneously at the UE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different TRP TX beams reported for different UE Rx beam set </a:t>
            </a: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cannot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be possible to be received simultaneously at the UE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UE assistant to transmission scheme selection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received simultaneously but not for spatially multiplexing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received simultaneously and for spatially multiplexing 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FFS: spec impact, e.g., multi-level grouped by UE or provisioned by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gNB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, multi-stage reporting of grouping information</a:t>
            </a:r>
          </a:p>
          <a:p>
            <a:pPr lvl="2" indent="-342900" algn="just" eaLnBrk="1" hangingPunct="1"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592225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25244</TotalTime>
  <Words>462</Words>
  <Application>Microsoft Macintosh PowerPoint</Application>
  <PresentationFormat>On-screen Show (4:3)</PresentationFormat>
  <Paragraphs>49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WF on group-based beam reporting</vt:lpstr>
      <vt:lpstr>Background</vt:lpstr>
      <vt:lpstr>Background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ynli</cp:lastModifiedBy>
  <cp:revision>2343</cp:revision>
  <dcterms:created xsi:type="dcterms:W3CDTF">2007-12-19T20:51:45Z</dcterms:created>
  <dcterms:modified xsi:type="dcterms:W3CDTF">2017-05-17T07:29:55Z</dcterms:modified>
</cp:coreProperties>
</file>