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-66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9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20118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40154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88548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41463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28052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02645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34228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39392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71382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34243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46950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0C363-5EAA-4DFB-9D6C-2D941433D643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0260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7284" y="1809015"/>
            <a:ext cx="9144000" cy="2387600"/>
          </a:xfrm>
        </p:spPr>
        <p:txBody>
          <a:bodyPr>
            <a:normAutofit/>
          </a:bodyPr>
          <a:lstStyle/>
          <a:p>
            <a:r>
              <a:rPr lang="en-US" sz="4800" dirty="0" smtClean="0"/>
              <a:t>WF on increased PDSCH spectral efficiency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7284" y="4446100"/>
            <a:ext cx="9144000" cy="1655762"/>
          </a:xfrm>
        </p:spPr>
        <p:txBody>
          <a:bodyPr/>
          <a:lstStyle/>
          <a:p>
            <a:r>
              <a:rPr lang="en-US" dirty="0" smtClean="0"/>
              <a:t>Huawei, HiSilicon, …</a:t>
            </a:r>
            <a:endParaRPr lang="en-US" dirty="0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WG1 Meeting #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89</a:t>
            </a:r>
            <a:endParaRPr lang="it-IT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Hangzhou, China, May 15-19, 2017</a:t>
            </a:r>
            <a:endParaRPr lang="en-US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6.2.6.4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67191" y="174536"/>
            <a:ext cx="1696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/>
              <a:t>R</a:t>
            </a:r>
            <a:r>
              <a:rPr lang="en-US" altLang="zh-CN" sz="2400" b="1" dirty="0" smtClean="0"/>
              <a:t>1-1709292</a:t>
            </a:r>
            <a:endParaRPr lang="en-US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xmlns="" val="370034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92696"/>
            <a:ext cx="10515600" cy="5261113"/>
          </a:xfrm>
        </p:spPr>
        <p:txBody>
          <a:bodyPr>
            <a:normAutofit lnSpcReduction="10000"/>
          </a:bodyPr>
          <a:lstStyle/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 smtClean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An optional capability is introduced for Rel-15 BL UEs for the support of 64QAM.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 smtClean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FFS: non-BL UEs.</a:t>
            </a: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 smtClean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For Rel-15 BL/CE UEs, when 64QAM is enabled via higher layer configuration,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 smtClean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The MCS field in DCI format 6-1A UE-specific search space is extended to 5 bits by reinterpreting the frequency hopping flag as the MSB</a:t>
            </a:r>
          </a:p>
          <a:p>
            <a:pPr marL="1257300" lvl="2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 smtClean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The size of DCI format 6-1A is not changed.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 smtClean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The modulation and TBS index table is reused from Table 7.1.7.1-1 in TS 36.213.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 smtClean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The TBS is determined using Table 7.1.7.2.1-1 in TS 36.213 with the following restriction:</a:t>
            </a:r>
          </a:p>
          <a:p>
            <a:pPr marL="1257300" lvl="2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 smtClean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The max TBS in Rel-14 is used wherever the TBS value in Table 7.1.7.2.1-1 exceeds the max TBS in Rel-14.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 smtClean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The CQI table is reused from Table 7.2.3-1 in TS 36.213.</a:t>
            </a: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457200" algn="l"/>
              </a:tabLst>
            </a:pPr>
            <a:endParaRPr lang="en-US" sz="2800" dirty="0" smtClean="0">
              <a:solidFill>
                <a:prstClr val="black"/>
              </a:solidFill>
              <a:ea typeface="MS Mincho"/>
              <a:cs typeface="Times" panose="02020603050405020304" pitchFamily="18" charset="0"/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378765" y="208377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latin typeface="+mn-lt"/>
              </a:rPr>
              <a:t>Proposals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202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718</TotalTime>
  <Words>161</Words>
  <Application>Microsoft Office PowerPoint</Application>
  <PresentationFormat>自定义</PresentationFormat>
  <Paragraphs>16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increased PDSCH spectral efficiency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Luochao (Chao)</dc:creator>
  <cp:lastModifiedBy>Luochao</cp:lastModifiedBy>
  <cp:revision>58</cp:revision>
  <dcterms:created xsi:type="dcterms:W3CDTF">2017-02-13T09:47:42Z</dcterms:created>
  <dcterms:modified xsi:type="dcterms:W3CDTF">2017-05-16T07:54:55Z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(2)QWaj7cba1MhwyenZmR+ombB4dgdBP6PtVxwokxnQd/SDBSseMxBM5n62URM/2yQlKuuwbMWs
T1hDLH3TX1naQDcRt95TsByblAKikbetgbuRkH6xnAW7N+Z/41HVWVwRTOMy6iRFhC3NH0cW
KZl8LRoBfPAL/fLX+f12d5BRXuNMUZUHxHbrGiQBkonwQtSIEPXU4UMKZg9po3zraur4LXNb
rwvEEDi5GZbi2IgE5m</vt:lpwstr>
  </property>
  <property fmtid="{D5CDD505-2E9C-101B-9397-08002B2CF9AE}" pid="4" name="_2015_ms_pID_7253431">
    <vt:lpwstr>/2LcV9KMZbBUo68ytrtPwxqmQ/ztyYkaz6Eto5WtX+ymoHU54SSs4f
/kTclFVTe+b1nPn+uXZNdTMpJaKNA0LoadN3VlSDlyekeGpoJ48gcmdbBybh8D8bCAsOMmn5
yJ4evGMq+oLBXaadl57nN14/jyOwQ3Ag9SyA+6+2XVg6l0Wre8Qa+iQxVetF3lryF6k=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1494918467</vt:lpwstr>
  </property>
</Properties>
</file>