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6" r:id="rId2"/>
    <p:sldId id="271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B1EC9-A1DD-4674-9E66-A16A97263582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C8DE-00F3-4058-A7C8-2A27BFDABE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8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8769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580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1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0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6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0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48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0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1C37-6CBE-422C-94CA-48F370635A46}" type="datetimeFigureOut">
              <a:rPr lang="zh-CN" altLang="en-US" smtClean="0"/>
              <a:t>2017-05-15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23D1-7949-4E69-ABC2-EDCC421B68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55576" y="1844824"/>
            <a:ext cx="7704856" cy="18288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WF on DL CORESET configuration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28750" y="4495800"/>
            <a:ext cx="6286500" cy="733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Ericsson, Panasonic, ZTE, CATT, Intel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 dirty="0" smtClean="0"/>
              <a:t>3GPP TSG RAN WG1 </a:t>
            </a:r>
            <a:r>
              <a:rPr lang="en-GB" b="1" dirty="0" smtClean="0"/>
              <a:t>Meeting #89</a:t>
            </a:r>
            <a:r>
              <a:rPr lang="en-US" b="1" dirty="0" smtClean="0"/>
              <a:t>                                                                                  </a:t>
            </a:r>
            <a:r>
              <a:rPr lang="en-GB" altLang="zh-CN" b="1" dirty="0" smtClean="0"/>
              <a:t>Hangzhou</a:t>
            </a:r>
            <a:r>
              <a:rPr lang="en-GB" altLang="zh-CN" b="1" dirty="0"/>
              <a:t>, P.R. China 15th – 19th May </a:t>
            </a:r>
            <a:r>
              <a:rPr lang="en-GB" altLang="zh-CN" b="1" dirty="0" smtClean="0"/>
              <a:t>2017</a:t>
            </a:r>
            <a:endParaRPr lang="en-US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67544" y="845554"/>
            <a:ext cx="23417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item: </a:t>
            </a:r>
            <a:r>
              <a:rPr lang="en-US" altLang="ko-KR" b="1" dirty="0" smtClean="0"/>
              <a:t>7.1.3.1.2</a:t>
            </a:r>
            <a:endParaRPr lang="ko-KR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R1-1709266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1825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961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24744"/>
            <a:ext cx="8047806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u="sng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RAN1#87 agreement</a:t>
            </a:r>
            <a:endParaRPr lang="zh-CN" altLang="zh-CN" u="sng"/>
          </a:p>
          <a:p>
            <a:pPr lvl="1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At least for single-stage DCI design: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 control resource set (formerly called control subband) is, in the frequency domain, a set of PRBs within which the UE attempts to blindly decode downlink control information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The PRBs may or may not be frequency contiguous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A UE may have one or more control resource sets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Working assumption: One DCI message is located within one control resource set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GB" altLang="zh-CN" sz="1600" dirty="0">
                <a:latin typeface="Times New Roman" pitchFamily="18" charset="0"/>
                <a:cs typeface="Times New Roman" pitchFamily="18" charset="0"/>
              </a:rPr>
              <a:t>In frequency-domain, a PRB is the resource  unit size (may or may not including DM-RS) for control </a:t>
            </a:r>
            <a:r>
              <a:rPr lang="en-GB" altLang="zh-CN" sz="1600" dirty="0" smtClean="0">
                <a:latin typeface="Times New Roman" pitchFamily="18" charset="0"/>
                <a:cs typeface="Times New Roman" pitchFamily="18" charset="0"/>
              </a:rPr>
              <a:t>channel</a:t>
            </a: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when the control resource set spans multiple OFDM symbols, NR support a  control channel candidate to be mapped to multiple OFDM symbols or to a single OFDM symbol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The gNB can inform UE which control channel candidates are mapped to each subset of OFDM symbols in the control resource set. FFS: details of the signaling (implicit or explicit)</a:t>
            </a:r>
            <a:endParaRPr lang="zh-CN" altLang="zh-CN" sz="16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1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r>
              <a:rPr lang="en-US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In time domain, </a:t>
            </a:r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a </a:t>
            </a:r>
            <a:r>
              <a:rPr lang="en-US" altLang="zh-CN" sz="2400" dirty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CORESET can be configured </a:t>
            </a:r>
            <a:r>
              <a:rPr lang="en-US" altLang="zh-CN" sz="24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with one or a set </a:t>
            </a:r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of contiguous OFDM </a:t>
            </a:r>
            <a:r>
              <a:rPr lang="en-US" altLang="zh-CN" sz="24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symbols</a:t>
            </a:r>
          </a:p>
          <a:p>
            <a:pPr lvl="1"/>
            <a:r>
              <a:rPr lang="en-US" altLang="zh-CN" sz="240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configuration </a:t>
            </a:r>
            <a:r>
              <a:rPr lang="en-US" altLang="zh-CN" sz="2400" smtClean="0">
                <a:latin typeface="Times New Roman" pitchFamily="18" charset="0"/>
                <a:cs typeface="Times New Roman" pitchFamily="18" charset="0"/>
              </a:rPr>
              <a:t>indicates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starting OFDM symbol and time </a:t>
            </a:r>
            <a:r>
              <a:rPr lang="en-US" altLang="zh-CN" sz="2400" smtClean="0">
                <a:latin typeface="Times New Roman" pitchFamily="18" charset="0"/>
                <a:cs typeface="Times New Roman" pitchFamily="18" charset="0"/>
              </a:rPr>
              <a:t>duration</a:t>
            </a:r>
            <a:endParaRPr lang="en-US" altLang="zh-CN" sz="240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Support 1-3 OFDM symbol  as time duration for a CORESET</a:t>
            </a:r>
          </a:p>
          <a:p>
            <a:pPr lvl="1"/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FFS: Other time duration</a:t>
            </a:r>
          </a:p>
          <a:p>
            <a:pPr lvl="1"/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FFS: The relation between time duration and CCE-to-REG mapping</a:t>
            </a:r>
          </a:p>
          <a:p>
            <a:pPr lvl="1"/>
            <a:r>
              <a:rPr lang="en-US" altLang="zh-CN" sz="2400"/>
              <a:t>FFS: </a:t>
            </a:r>
            <a:r>
              <a:rPr lang="en-US" altLang="zh-CN" sz="2400" smtClean="0"/>
              <a:t>Relationship </a:t>
            </a:r>
            <a:r>
              <a:rPr lang="en-US" altLang="zh-CN" sz="2400"/>
              <a:t>of a first PDSCH DMRS symbol with one or more symbols of a CORESET for slot-based scheduling</a:t>
            </a:r>
            <a:endParaRPr lang="en-US" altLang="zh-CN" sz="240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r>
              <a:rPr lang="en-US" altLang="zh-CN" sz="240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A CORESET is configured with only one CCE-to-REG mapping</a:t>
            </a:r>
          </a:p>
          <a:p>
            <a:pPr lvl="2"/>
            <a:endParaRPr lang="en-US" sz="1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44714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8030</TotalTime>
  <Words>205</Words>
  <Application>Microsoft Office PowerPoint</Application>
  <PresentationFormat>全屏显示(4:3)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WF on DL CORESET configuration</vt:lpstr>
      <vt:lpstr>Background</vt:lpstr>
      <vt:lpstr>Proposal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102</cp:revision>
  <dcterms:created xsi:type="dcterms:W3CDTF">2017-04-25T06:53:04Z</dcterms:created>
  <dcterms:modified xsi:type="dcterms:W3CDTF">2017-05-15T06:53:34Z</dcterms:modified>
</cp:coreProperties>
</file>