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68" r:id="rId3"/>
    <p:sldId id="274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23" autoAdjust="0"/>
    <p:restoredTop sz="94660"/>
  </p:normalViewPr>
  <p:slideViewPr>
    <p:cSldViewPr>
      <p:cViewPr varScale="1">
        <p:scale>
          <a:sx n="73" d="100"/>
          <a:sy n="73" d="100"/>
        </p:scale>
        <p:origin x="-13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8E8AE-8300-364E-9DC7-3E1092BB43A5}" type="datetimeFigureOut">
              <a:rPr kumimoji="1" lang="en-US" smtClean="0"/>
              <a:pPr/>
              <a:t>5/14/2017</a:t>
            </a:fld>
            <a:endParaRPr kumimoji="1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6110C-0CAC-A148-B707-57B87DDB721D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xmlns="" val="9713534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332875-3A35-3540-9A10-6A16704B3EAF}" type="datetimeFigureOut">
              <a:rPr kumimoji="1" lang="en-US" smtClean="0"/>
              <a:pPr/>
              <a:t>5/14/2017</a:t>
            </a:fld>
            <a:endParaRPr kumimoji="1"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A4D85-DCAF-D74A-B6DE-9E731F398C12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xmlns="" val="567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2017/5/14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WF </a:t>
            </a:r>
            <a:r>
              <a:rPr lang="en-US" altLang="ja-JP" dirty="0" smtClean="0"/>
              <a:t>on </a:t>
            </a:r>
            <a:r>
              <a:rPr lang="en-US" altLang="ja-JP" dirty="0" smtClean="0"/>
              <a:t>PRACH </a:t>
            </a:r>
            <a:r>
              <a:rPr lang="en-US" altLang="ja-JP" dirty="0" smtClean="0"/>
              <a:t>sequence </a:t>
            </a:r>
            <a:r>
              <a:rPr lang="en-US" altLang="ja-JP" dirty="0" smtClean="0"/>
              <a:t>details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ZTE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403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Ad Hoc Meeting </a:t>
            </a:r>
          </a:p>
          <a:p>
            <a:r>
              <a:rPr lang="en-US" altLang="ja-JP" dirty="0" err="1" smtClean="0"/>
              <a:t>HangZhou</a:t>
            </a:r>
            <a:r>
              <a:rPr lang="en-US" altLang="ja-JP" dirty="0" smtClean="0"/>
              <a:t>, China 15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– 19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March 2017</a:t>
            </a:r>
            <a:endParaRPr lang="en-US" altLang="ja-JP" dirty="0"/>
          </a:p>
          <a:p>
            <a:r>
              <a:rPr kumimoji="1" lang="en-US" altLang="ja-JP" dirty="0"/>
              <a:t>Agenda: </a:t>
            </a:r>
            <a:r>
              <a:rPr lang="en-US" altLang="ja-JP" dirty="0" smtClean="0"/>
              <a:t>7.1.1.4.1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dirty="0" smtClean="0"/>
              <a:t>R1-1709259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Background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fontAlgn="base" hangingPunct="0"/>
            <a:r>
              <a:rPr lang="en-US" dirty="0" smtClean="0"/>
              <a:t>Following remaining issues need to be finalized in the next meeting</a:t>
            </a:r>
            <a:endParaRPr lang="sv-SE" sz="3600" dirty="0" smtClean="0"/>
          </a:p>
          <a:p>
            <a:pPr lvl="1" fontAlgn="base" hangingPunct="0"/>
            <a:r>
              <a:rPr lang="en-US" dirty="0" smtClean="0"/>
              <a:t>RACH preamble sequence length and subcarrier spacing</a:t>
            </a:r>
            <a:endParaRPr lang="sv-SE" sz="3200" dirty="0" smtClean="0"/>
          </a:p>
          <a:p>
            <a:pPr lvl="2" fontAlgn="base" hangingPunct="0"/>
            <a:r>
              <a:rPr lang="en-US" dirty="0" smtClean="0"/>
              <a:t>Selection of L between L = 63/71 and L = 127/139</a:t>
            </a:r>
            <a:endParaRPr lang="sv-SE" sz="2800" dirty="0" smtClean="0"/>
          </a:p>
          <a:p>
            <a:pPr lvl="2" fontAlgn="base" hangingPunct="0"/>
            <a:r>
              <a:rPr lang="en-US" dirty="0" smtClean="0"/>
              <a:t>Further down-selection of subcarrier spacing  if needed</a:t>
            </a:r>
            <a:endParaRPr lang="sv-SE" sz="2800" dirty="0" smtClean="0"/>
          </a:p>
          <a:p>
            <a:pPr lvl="1" fontAlgn="base" hangingPunct="0"/>
            <a:r>
              <a:rPr lang="en-US" sz="1600" i="1" dirty="0" smtClean="0"/>
              <a:t>RACH format design</a:t>
            </a:r>
            <a:endParaRPr lang="sv-SE" sz="1800" i="1" dirty="0" smtClean="0"/>
          </a:p>
          <a:p>
            <a:pPr lvl="2" fontAlgn="base" hangingPunct="0"/>
            <a:r>
              <a:rPr lang="en-US" sz="1400" i="1" dirty="0" smtClean="0"/>
              <a:t>Supported preamble formats of option 1 and detailed design of each</a:t>
            </a:r>
            <a:endParaRPr lang="sv-SE" sz="1600" i="1" dirty="0" smtClean="0"/>
          </a:p>
          <a:p>
            <a:pPr lvl="2" fontAlgn="base" hangingPunct="0"/>
            <a:r>
              <a:rPr lang="en-US" sz="1400" i="1" dirty="0" smtClean="0"/>
              <a:t>Whether/how to support option 2 and option 4</a:t>
            </a:r>
            <a:endParaRPr lang="sv-SE" sz="1600" i="1" dirty="0" smtClean="0"/>
          </a:p>
          <a:p>
            <a:pPr lvl="2" fontAlgn="base" hangingPunct="0"/>
            <a:r>
              <a:rPr lang="en-US" sz="1400" i="1" dirty="0" smtClean="0"/>
              <a:t>CP/GT length</a:t>
            </a:r>
            <a:endParaRPr lang="sv-SE" sz="1600" i="1" dirty="0" smtClean="0"/>
          </a:p>
          <a:p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For L = 839, NR supports subcarrier </a:t>
            </a:r>
            <a:r>
              <a:rPr lang="en-US" sz="2400" dirty="0" smtClean="0"/>
              <a:t>spacing of:</a:t>
            </a:r>
          </a:p>
          <a:p>
            <a:pPr lvl="1"/>
            <a:r>
              <a:rPr lang="en-US" sz="2000" dirty="0" smtClean="0"/>
              <a:t> </a:t>
            </a:r>
            <a:r>
              <a:rPr lang="en-US" sz="2000" dirty="0" smtClean="0"/>
              <a:t>1.25kHz and </a:t>
            </a:r>
            <a:r>
              <a:rPr lang="en-US" sz="2000" dirty="0" smtClean="0"/>
              <a:t>2.5kHz</a:t>
            </a:r>
            <a:endParaRPr lang="en-US" sz="2000" dirty="0" smtClean="0"/>
          </a:p>
          <a:p>
            <a:r>
              <a:rPr lang="en-US" sz="2400" dirty="0" smtClean="0"/>
              <a:t>For the shorter sequence length 63/71 </a:t>
            </a:r>
            <a:r>
              <a:rPr lang="en-US" sz="2400" dirty="0" smtClean="0"/>
              <a:t>or 127/139 do down selection between:</a:t>
            </a:r>
            <a:endParaRPr lang="en-US" sz="2000" dirty="0" smtClean="0"/>
          </a:p>
          <a:p>
            <a:pPr lvl="1"/>
            <a:r>
              <a:rPr lang="en-US" sz="2000" dirty="0" smtClean="0"/>
              <a:t>Alt1: NR supports sequence L = 127/139</a:t>
            </a:r>
          </a:p>
          <a:p>
            <a:pPr lvl="2"/>
            <a:r>
              <a:rPr lang="en-US" sz="1600" dirty="0" smtClean="0"/>
              <a:t>SCS = {7,5, 15, 30, 60,120}kHz</a:t>
            </a:r>
          </a:p>
          <a:p>
            <a:pPr lvl="1"/>
            <a:r>
              <a:rPr lang="en-US" sz="2000" dirty="0" smtClean="0"/>
              <a:t>Alt2: NR supports </a:t>
            </a:r>
            <a:r>
              <a:rPr lang="en-US" sz="2000" dirty="0" smtClean="0"/>
              <a:t>sequence </a:t>
            </a:r>
            <a:r>
              <a:rPr lang="en-US" sz="2000" dirty="0" smtClean="0"/>
              <a:t>L = </a:t>
            </a:r>
            <a:r>
              <a:rPr lang="en-US" sz="2000" dirty="0" smtClean="0"/>
              <a:t> 63/71</a:t>
            </a:r>
          </a:p>
          <a:p>
            <a:pPr lvl="2"/>
            <a:r>
              <a:rPr lang="en-US" sz="1600" dirty="0" smtClean="0"/>
              <a:t>SCS = </a:t>
            </a:r>
            <a:r>
              <a:rPr lang="en-US" sz="1600" dirty="0" smtClean="0"/>
              <a:t>{</a:t>
            </a:r>
            <a:r>
              <a:rPr lang="en-US" sz="1600" dirty="0" smtClean="0"/>
              <a:t>1</a:t>
            </a:r>
            <a:r>
              <a:rPr lang="en-US" sz="1600" dirty="0" smtClean="0"/>
              <a:t>5</a:t>
            </a:r>
            <a:r>
              <a:rPr lang="en-US" sz="1600" dirty="0" smtClean="0"/>
              <a:t>, 30, </a:t>
            </a:r>
            <a:r>
              <a:rPr lang="en-US" sz="1600" dirty="0" smtClean="0"/>
              <a:t>60,120,240}kHz</a:t>
            </a:r>
            <a:endParaRPr lang="en-US" sz="1600" dirty="0" smtClean="0"/>
          </a:p>
          <a:p>
            <a:pPr lvl="1">
              <a:buNone/>
            </a:pP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15426</TotalTime>
  <Words>149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PRACH sequence details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JanJ</cp:lastModifiedBy>
  <cp:revision>211</cp:revision>
  <dcterms:created xsi:type="dcterms:W3CDTF">2016-04-11T23:33:51Z</dcterms:created>
  <dcterms:modified xsi:type="dcterms:W3CDTF">2017-05-15T07:52:19Z</dcterms:modified>
</cp:coreProperties>
</file>