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924314" cy="1616769"/>
          </a:xfrm>
        </p:spPr>
        <p:txBody>
          <a:bodyPr>
            <a:normAutofit fontScale="90000"/>
          </a:bodyPr>
          <a:lstStyle/>
          <a:p>
            <a:r>
              <a:rPr lang="en-US"/>
              <a:t>Way </a:t>
            </a:r>
            <a:r>
              <a:rPr lang="en-US" dirty="0"/>
              <a:t>forward on evaluation scenarios of physical layer SR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409043" y="171398"/>
            <a:ext cx="25069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R1-1709213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15th – 19th May 2017, Hangzhou, China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A.I. 6.2.7.1.2 </a:t>
            </a: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020370"/>
            <a:ext cx="9748234" cy="5010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sz="1800" dirty="0"/>
              <a:t>In the RAN1#88bis meeting, the following agreements were made regarding SR:</a:t>
            </a:r>
            <a:endParaRPr lang="en-US" sz="1800" dirty="0"/>
          </a:p>
          <a:p>
            <a:pPr lvl="0" hangingPunct="0"/>
            <a:r>
              <a:rPr lang="en-US" sz="1800" dirty="0"/>
              <a:t>SR should only be used when an NB-IoT </a:t>
            </a:r>
            <a:r>
              <a:rPr lang="en-GB" sz="1800" dirty="0"/>
              <a:t>UE is in uplink sync in RRC connected mode. </a:t>
            </a:r>
            <a:endParaRPr lang="en-US" sz="1800" dirty="0"/>
          </a:p>
          <a:p>
            <a:pPr lvl="1" hangingPunct="0"/>
            <a:r>
              <a:rPr lang="en-GB" sz="1600" dirty="0"/>
              <a:t>TA estimation should not be a design target of SR signal.</a:t>
            </a:r>
            <a:endParaRPr lang="en-US" sz="1600" dirty="0"/>
          </a:p>
          <a:p>
            <a:pPr lvl="0" hangingPunct="0"/>
            <a:r>
              <a:rPr lang="en-US" sz="1800" dirty="0"/>
              <a:t>Sending SR with HARQ ACK/NACK can serve as the baseline case for UE with DL data </a:t>
            </a:r>
          </a:p>
          <a:p>
            <a:pPr lvl="0" hangingPunct="0"/>
            <a:r>
              <a:rPr lang="en-US" sz="1800" dirty="0"/>
              <a:t>Further designs to be considered for dedicated SR signal design are:</a:t>
            </a:r>
          </a:p>
          <a:p>
            <a:pPr lvl="1" hangingPunct="0"/>
            <a:r>
              <a:rPr lang="en-GB" sz="1600" dirty="0"/>
              <a:t>Based on NPRACH signal;</a:t>
            </a:r>
            <a:endParaRPr lang="en-US" sz="1600" dirty="0"/>
          </a:p>
          <a:p>
            <a:pPr lvl="1" hangingPunct="0"/>
            <a:r>
              <a:rPr lang="en-GB" sz="1600" dirty="0"/>
              <a:t>Based on NPUSCH format 2:</a:t>
            </a:r>
            <a:endParaRPr lang="en-US" sz="1600" dirty="0"/>
          </a:p>
          <a:p>
            <a:pPr lvl="2" hangingPunct="0"/>
            <a:r>
              <a:rPr lang="en-GB" sz="1400" dirty="0"/>
              <a:t>Non-coherent detection based format is not precluded</a:t>
            </a:r>
            <a:endParaRPr lang="en-US" sz="1400" dirty="0"/>
          </a:p>
          <a:p>
            <a:pPr lvl="0" hangingPunct="0"/>
            <a:r>
              <a:rPr lang="en-GB" sz="1800" dirty="0"/>
              <a:t>Collision handling for dedicated SR is FFS</a:t>
            </a:r>
            <a:endParaRPr lang="en-US" sz="1800" dirty="0"/>
          </a:p>
          <a:p>
            <a:pPr lvl="0"/>
            <a:r>
              <a:rPr lang="en-US" sz="1800" dirty="0"/>
              <a:t>Design criteria for physical layer SR:</a:t>
            </a:r>
            <a:endParaRPr lang="en-US" sz="2400" dirty="0"/>
          </a:p>
          <a:p>
            <a:pPr lvl="1"/>
            <a:r>
              <a:rPr lang="en-US" sz="1600" dirty="0"/>
              <a:t>Power consumption reduction</a:t>
            </a:r>
            <a:endParaRPr lang="en-US" sz="2000" dirty="0"/>
          </a:p>
          <a:p>
            <a:pPr lvl="1"/>
            <a:r>
              <a:rPr lang="en-US" sz="1600" dirty="0"/>
              <a:t>Latency reduction</a:t>
            </a:r>
            <a:endParaRPr lang="en-US" sz="2000" dirty="0"/>
          </a:p>
          <a:p>
            <a:pPr lvl="1"/>
            <a:r>
              <a:rPr lang="en-US" sz="1600" dirty="0"/>
              <a:t>Impact on legacy NB-IoT scheduling and resources</a:t>
            </a:r>
            <a:endParaRPr lang="en-US" sz="2000" dirty="0"/>
          </a:p>
          <a:p>
            <a:pPr lvl="0"/>
            <a:r>
              <a:rPr lang="en-US" sz="1800" dirty="0"/>
              <a:t>Traffic models used and SR resource configurations should be reported together with evaluations. </a:t>
            </a:r>
            <a:endParaRPr lang="en-US" sz="2400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05679" y="1325563"/>
            <a:ext cx="10227365" cy="430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RAN1#89, there is no contribution that discusses the new traffic model regarding the evaluation of physical layer SR in NB-IoT.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Base on the traffic models given in TR46.820, it is identified excessive UL resources are needed in order to support dedicated physical layer SR in NB-IoT.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Without a proper traffic model, the impact on scheduler of introducing SR in NB-IoT cannot be studied.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657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5716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/>
              <a:t>RAN1 to study </a:t>
            </a:r>
            <a:r>
              <a:rPr lang="en-US" altLang="zh-CN" dirty="0"/>
              <a:t>and define the traffic models to facilitate the evaluations of physical layer SR. </a:t>
            </a:r>
          </a:p>
          <a:p>
            <a:pPr lvl="0"/>
            <a:endParaRPr lang="sv-SE" altLang="zh-CN" dirty="0"/>
          </a:p>
          <a:p>
            <a:pPr lvl="0"/>
            <a:r>
              <a:rPr lang="en-US" altLang="zh-CN" dirty="0"/>
              <a:t> The study of dedicated SR  should be considered together with other new or potential new features for NB-IoT, i.e., early data transmission and SPS for uplink.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282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Way forward on evaluation scenarios of physical layer SR in NB-IoT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101</cp:revision>
  <dcterms:created xsi:type="dcterms:W3CDTF">2016-03-23T22:01:47Z</dcterms:created>
  <dcterms:modified xsi:type="dcterms:W3CDTF">2017-05-15T14:11:12Z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