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81" r:id="rId3"/>
    <p:sldId id="282" r:id="rId4"/>
    <p:sldId id="283"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23" autoAdjust="0"/>
    <p:restoredTop sz="98575" autoAdjust="0"/>
  </p:normalViewPr>
  <p:slideViewPr>
    <p:cSldViewPr>
      <p:cViewPr>
        <p:scale>
          <a:sx n="90" d="100"/>
          <a:sy n="90" d="100"/>
        </p:scale>
        <p:origin x="-1258" y="-5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668D95-CEBC-423F-9AD8-54262B64A17F}" type="datetimeFigureOut">
              <a:rPr lang="en-US" smtClean="0"/>
              <a:pPr/>
              <a:t>5/16/2017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86CD22-7B70-445F-9924-E87A6CB2336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2017/5/16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51520" y="2130425"/>
            <a:ext cx="8568952" cy="1470025"/>
          </a:xfrm>
        </p:spPr>
        <p:txBody>
          <a:bodyPr>
            <a:normAutofit/>
          </a:bodyPr>
          <a:lstStyle/>
          <a:p>
            <a:r>
              <a:rPr kumimoji="1" lang="en-US" altLang="ja-JP" smtClean="0"/>
              <a:t>WF on CSI-RS </a:t>
            </a:r>
            <a:r>
              <a:rPr lang="en-US" altLang="ja-JP" smtClean="0"/>
              <a:t>configurations</a:t>
            </a:r>
            <a:endParaRPr kumimoji="1" lang="ja-JP" altLang="en-US" dirty="0"/>
          </a:p>
        </p:txBody>
      </p:sp>
      <p:sp>
        <p:nvSpPr>
          <p:cNvPr id="3" name="サブタイトル 2"/>
          <p:cNvSpPr>
            <a:spLocks noGrp="1"/>
          </p:cNvSpPr>
          <p:nvPr>
            <p:ph type="subTitle" idx="1"/>
          </p:nvPr>
        </p:nvSpPr>
        <p:spPr>
          <a:xfrm>
            <a:off x="467544" y="3886200"/>
            <a:ext cx="8208912" cy="1752600"/>
          </a:xfrm>
        </p:spPr>
        <p:txBody>
          <a:bodyPr>
            <a:normAutofit/>
          </a:bodyPr>
          <a:lstStyle/>
          <a:p>
            <a:r>
              <a:rPr lang="en-US" altLang="ja-JP" smtClean="0"/>
              <a:t>ZTE, Huawei, </a:t>
            </a:r>
            <a:r>
              <a:rPr lang="en-US" altLang="ja-JP" smtClean="0"/>
              <a:t>HiSilicon, InterDigital</a:t>
            </a:r>
            <a:endParaRPr kumimoji="1" lang="ja-JP" altLang="en-US" dirty="0"/>
          </a:p>
        </p:txBody>
      </p:sp>
      <p:sp>
        <p:nvSpPr>
          <p:cNvPr id="4" name="テキスト ボックス 3"/>
          <p:cNvSpPr txBox="1"/>
          <p:nvPr/>
        </p:nvSpPr>
        <p:spPr>
          <a:xfrm>
            <a:off x="251520" y="211724"/>
            <a:ext cx="3650871" cy="923330"/>
          </a:xfrm>
          <a:prstGeom prst="rect">
            <a:avLst/>
          </a:prstGeom>
          <a:noFill/>
        </p:spPr>
        <p:txBody>
          <a:bodyPr wrap="none" rtlCol="0">
            <a:spAutoFit/>
          </a:bodyPr>
          <a:lstStyle/>
          <a:p>
            <a:r>
              <a:rPr lang="en-US" altLang="ja-JP" dirty="0"/>
              <a:t>3GPP TSG </a:t>
            </a:r>
            <a:r>
              <a:rPr lang="en-US" altLang="ja-JP"/>
              <a:t>RAN </a:t>
            </a:r>
            <a:r>
              <a:rPr lang="en-US" altLang="ja-JP" smtClean="0"/>
              <a:t>WG1 Meeting #89</a:t>
            </a:r>
            <a:endParaRPr lang="en-US" altLang="ja-JP" dirty="0" smtClean="0"/>
          </a:p>
          <a:p>
            <a:r>
              <a:rPr lang="en-US" altLang="ja-JP" smtClean="0"/>
              <a:t>Hangzhou, USA, 15</a:t>
            </a:r>
            <a:r>
              <a:rPr lang="en-US" altLang="ja-JP" baseline="30000" smtClean="0"/>
              <a:t>th </a:t>
            </a:r>
            <a:r>
              <a:rPr lang="en-US" altLang="ja-JP" smtClean="0"/>
              <a:t>– 19</a:t>
            </a:r>
            <a:r>
              <a:rPr lang="en-US" altLang="ja-JP" baseline="30000" smtClean="0"/>
              <a:t>th</a:t>
            </a:r>
            <a:r>
              <a:rPr lang="en-US" altLang="ja-JP" smtClean="0"/>
              <a:t> May 2017</a:t>
            </a:r>
            <a:endParaRPr lang="en-US" altLang="ja-JP" dirty="0" smtClean="0"/>
          </a:p>
          <a:p>
            <a:r>
              <a:rPr kumimoji="1" lang="en-US" altLang="ja-JP" dirty="0" smtClean="0"/>
              <a:t>Agenda</a:t>
            </a:r>
            <a:r>
              <a:rPr kumimoji="1" lang="en-US" altLang="ja-JP" smtClean="0"/>
              <a:t>: 7.1.1.5.2</a:t>
            </a:r>
            <a:endParaRPr kumimoji="1" lang="ja-JP" altLang="en-US" dirty="0"/>
          </a:p>
        </p:txBody>
      </p:sp>
      <p:sp>
        <p:nvSpPr>
          <p:cNvPr id="5" name="テキスト ボックス 4"/>
          <p:cNvSpPr txBox="1"/>
          <p:nvPr/>
        </p:nvSpPr>
        <p:spPr>
          <a:xfrm>
            <a:off x="7096746" y="211724"/>
            <a:ext cx="1689886" cy="461665"/>
          </a:xfrm>
          <a:prstGeom prst="rect">
            <a:avLst/>
          </a:prstGeom>
          <a:noFill/>
        </p:spPr>
        <p:txBody>
          <a:bodyPr wrap="none" rtlCol="0">
            <a:spAutoFit/>
          </a:bodyPr>
          <a:lstStyle/>
          <a:p>
            <a:r>
              <a:rPr lang="en-GB" sz="2400" smtClean="0"/>
              <a:t>R1-1709201</a:t>
            </a:r>
            <a:endParaRPr kumimoji="1" lang="ja-JP" altLang="en-US" sz="2400" dirty="0"/>
          </a:p>
        </p:txBody>
      </p:sp>
    </p:spTree>
    <p:extLst>
      <p:ext uri="{BB962C8B-B14F-4D97-AF65-F5344CB8AC3E}">
        <p14:creationId xmlns:p14="http://schemas.microsoft.com/office/powerpoint/2010/main" xmlns="" val="3649589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Background</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pPr>
              <a:buNone/>
            </a:pPr>
            <a:r>
              <a:rPr lang="en-GB" sz="2400" b="1" u="sng" smtClean="0"/>
              <a:t>RAN2 asks the following in LS R1-1709061</a:t>
            </a:r>
          </a:p>
          <a:p>
            <a:pPr>
              <a:buNone/>
            </a:pPr>
            <a:endParaRPr lang="en-GB" sz="1800" smtClean="0"/>
          </a:p>
          <a:p>
            <a:pPr>
              <a:buNone/>
            </a:pPr>
            <a:r>
              <a:rPr lang="en-GB" sz="2400" smtClean="0"/>
              <a:t>RAN2 also started to discuss whether there could be different types of CSI-RS configurations for different purposes and would then like to ask the following question to RAN1:</a:t>
            </a:r>
            <a:endParaRPr lang="en-US" sz="2400" smtClean="0"/>
          </a:p>
          <a:p>
            <a:pPr>
              <a:buNone/>
            </a:pPr>
            <a:r>
              <a:rPr lang="en-GB" sz="2400" smtClean="0"/>
              <a:t> </a:t>
            </a:r>
            <a:endParaRPr lang="en-US" sz="2400" smtClean="0"/>
          </a:p>
          <a:p>
            <a:pPr>
              <a:buNone/>
            </a:pPr>
            <a:r>
              <a:rPr lang="en-GB" sz="2400" b="1" i="1" smtClean="0"/>
              <a:t>Question1: </a:t>
            </a:r>
            <a:r>
              <a:rPr lang="en-GB" sz="2400" i="1" smtClean="0"/>
              <a:t>Are the CSI-RS configured for beam management the same as the CSI-RS configured for RRM measurements for L3 mobility?</a:t>
            </a:r>
            <a:endParaRPr lang="en-US" sz="2400" b="1" smtClean="0"/>
          </a:p>
        </p:txBody>
      </p:sp>
    </p:spTree>
    <p:extLst>
      <p:ext uri="{BB962C8B-B14F-4D97-AF65-F5344CB8AC3E}">
        <p14:creationId xmlns:p14="http://schemas.microsoft.com/office/powerpoint/2010/main" xmlns="" val="32638721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Proposal</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endParaRPr lang="en-US" sz="2800" smtClean="0"/>
          </a:p>
          <a:p>
            <a:r>
              <a:rPr lang="sv-SE" sz="2800" smtClean="0"/>
              <a:t>RAN1 provides the following response to Question 1:</a:t>
            </a:r>
          </a:p>
          <a:p>
            <a:r>
              <a:rPr lang="en-GB" sz="2800" smtClean="0"/>
              <a:t>The design of CSI-RS for L3 mobility should reuse the CSI-RS design for beam management as a baseline. </a:t>
            </a:r>
          </a:p>
          <a:p>
            <a:r>
              <a:rPr lang="en-GB" sz="2800" smtClean="0"/>
              <a:t>CSI-RS for L3 mobility can be configured separately from CSI-RS for beam management. Depending on the configurations of CSI-RS for L3 mobility and CSI-RS for beam management, they can be the same, partly the same or different.</a:t>
            </a:r>
            <a:endParaRPr lang="sv-SE" sz="2800" smtClean="0"/>
          </a:p>
        </p:txBody>
      </p:sp>
    </p:spTree>
    <p:extLst>
      <p:ext uri="{BB962C8B-B14F-4D97-AF65-F5344CB8AC3E}">
        <p14:creationId xmlns:p14="http://schemas.microsoft.com/office/powerpoint/2010/main" xmlns="" val="32638721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Background</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pPr>
              <a:buNone/>
            </a:pPr>
            <a:r>
              <a:rPr lang="en-GB" sz="1200" smtClean="0"/>
              <a:t>Company views collected by offline email:</a:t>
            </a:r>
          </a:p>
          <a:p>
            <a:r>
              <a:rPr lang="en-US" sz="1200" smtClean="0"/>
              <a:t>[DCM] We assume that at least some configuration parameters based on RRM/BM requirements can be different e.g., periodicity, number of CSI-RS (beams) to be measured and so on. Therefore, similar to ZTE, we prefer separate configurations between CSI-RS for RRM and CSI-RS for BM in terms of configuration signaling. But some configuration parameters can be same, and physical CSI-RS resources may be shared for both purposes in some case.</a:t>
            </a:r>
          </a:p>
          <a:p>
            <a:r>
              <a:rPr lang="en-US" sz="1200" smtClean="0"/>
              <a:t>[Ericsson] It is up to the network to configure CSI-RS for different purposes. We assume that in most cases, the CSI-RS for beam management is different from the CSI-RS for RRM. For instance, BM will use aperiodic CSI-RS, and a quite likely configuration is not to rely on periodic CSI-RS for BM at all, whereas CSI-RS for RRM will most likely be periodic. In some cases, a CSI-RS configured for RRM can be used also for BM. </a:t>
            </a:r>
          </a:p>
          <a:p>
            <a:r>
              <a:rPr lang="en-US" sz="1200" smtClean="0"/>
              <a:t>[CATT] In our view, it is beneficial to define a unified CSI-RS configuration for supporting both CSI-RS for beam management and CSI-RS for RRM measurements. With unified CSI-RS configuration, gNB may configure the parameter values differently for CSI-RS for RRM measurements under different scenarios. gNB may also configure the parameter values differently in supporting CSI-RS for RRM measurements and CSI-RS for BM. It will be up to gNB implementation. </a:t>
            </a:r>
          </a:p>
          <a:p>
            <a:r>
              <a:rPr lang="en-US" sz="1200" smtClean="0"/>
              <a:t>[ATT] Fundamentally our view is that a common design is shared between CSI-RS for the purpose of BM and L3 mobility. As a result the same CSI-RS resources can be utilized for both BM and RRM measurements. However the configuration can be separate since some parameters may be different (e.g. periodicity, # of beams to report, etc.) for the different purposes and this is not a problem if dedicated signaling is utilized. </a:t>
            </a:r>
          </a:p>
          <a:p>
            <a:r>
              <a:rPr lang="en-US" sz="1200" smtClean="0"/>
              <a:t>[Huawei] In our view, the CSI-RS design for Beam management and L3 mobility can share a common framework, but they can use different configuration parameter values e.g. periodicity in different scenarios.  </a:t>
            </a:r>
          </a:p>
          <a:p>
            <a:r>
              <a:rPr lang="en-US" sz="1200" smtClean="0"/>
              <a:t>[OPPO] In our view, a common framework of CSI-RS configuration may be designed for beam management and RRM measurements. However, the detailed parameters or  values of some parameters can be different </a:t>
            </a:r>
          </a:p>
          <a:p>
            <a:r>
              <a:rPr lang="en-US" sz="1200" smtClean="0"/>
              <a:t>[LGE] As we decided to reuse the CSI-RS design for BM as base line for L3 mobility, we think common design is shared. Detailed parameters can be different but most of the configuration for BM can be reused for CSI-RS for L3 mobility as much as possible, though the configuration itself can be separated. </a:t>
            </a:r>
          </a:p>
          <a:p>
            <a:r>
              <a:rPr lang="en-US" sz="1200" smtClean="0"/>
              <a:t>[BT] In our view, we should provide a common framework for shared parameters but also we have to allow differentiation between them as the requirements for CSI-RS beamforming and RRM measurements are potentially different.</a:t>
            </a:r>
          </a:p>
          <a:p>
            <a:r>
              <a:rPr lang="en-US" sz="1200" smtClean="0"/>
              <a:t>[MTK] Our view is the theses configurations could have different values of parameters (e.g. periodicity, cell ID for CSI-RS for RRM), because these CSI-RS are for different purposes.</a:t>
            </a:r>
            <a:endParaRPr lang="en-US" sz="1200"/>
          </a:p>
        </p:txBody>
      </p:sp>
    </p:spTree>
    <p:extLst>
      <p:ext uri="{BB962C8B-B14F-4D97-AF65-F5344CB8AC3E}">
        <p14:creationId xmlns="" xmlns:p14="http://schemas.microsoft.com/office/powerpoint/2010/main" val="32638721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5441</TotalTime>
  <Words>511</Words>
  <Application>Microsoft Office PowerPoint</Application>
  <PresentationFormat>On-screen Show (4:3)</PresentationFormat>
  <Paragraphs>28</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テーマ</vt:lpstr>
      <vt:lpstr>WF on CSI-RS configurations</vt:lpstr>
      <vt:lpstr>Background</vt:lpstr>
      <vt:lpstr>Proposal</vt:lpstr>
      <vt:lpstr>Background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CSI-RS Resource Sharing</dc:title>
  <cp:lastModifiedBy>PS</cp:lastModifiedBy>
  <cp:revision>408</cp:revision>
  <dcterms:created xsi:type="dcterms:W3CDTF">2016-04-11T23:33:51Z</dcterms:created>
  <dcterms:modified xsi:type="dcterms:W3CDTF">2017-05-16T01:40:25Z</dcterms:modified>
</cp:coreProperties>
</file>