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  <p:sldId id="2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8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6" y="-1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144000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</a:t>
            </a:r>
            <a:r>
              <a:rPr lang="en-US" sz="4400" dirty="0" smtClean="0">
                <a:latin typeface="+mn-lt"/>
              </a:rPr>
              <a:t>Design for CSI acquisition</a:t>
            </a:r>
            <a:r>
              <a:rPr lang="en-US" sz="4400" dirty="0">
                <a:latin typeface="+mn-lt"/>
              </a:rPr>
              <a:t/>
            </a:r>
            <a:br>
              <a:rPr lang="en-US" sz="4400" dirty="0">
                <a:latin typeface="+mn-lt"/>
              </a:rPr>
            </a:b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Samsung</a:t>
            </a:r>
            <a:r>
              <a:rPr lang="en-US" sz="3200" dirty="0" smtClean="0">
                <a:latin typeface="+mn-lt"/>
              </a:rPr>
              <a:t>, Huawei, </a:t>
            </a:r>
            <a:r>
              <a:rPr lang="en-US" sz="3200" dirty="0" err="1" smtClean="0">
                <a:latin typeface="+mn-lt"/>
              </a:rPr>
              <a:t>HiSilicon</a:t>
            </a:r>
            <a:r>
              <a:rPr lang="en-US" sz="3200" dirty="0">
                <a:latin typeface="+mn-lt"/>
              </a:rPr>
              <a:t>, </a:t>
            </a:r>
            <a:r>
              <a:rPr lang="en-US" sz="3200" dirty="0" smtClean="0">
                <a:latin typeface="+mn-lt"/>
              </a:rPr>
              <a:t>Qualcomm</a:t>
            </a:r>
            <a:r>
              <a:rPr lang="en-US" sz="3200" dirty="0" smtClean="0">
                <a:latin typeface="+mn-lt"/>
              </a:rPr>
              <a:t>, ZTE, ZTE </a:t>
            </a:r>
            <a:r>
              <a:rPr lang="en-US" sz="3200" dirty="0">
                <a:latin typeface="+mn-lt"/>
              </a:rPr>
              <a:t>Microelectronics, </a:t>
            </a:r>
            <a:r>
              <a:rPr lang="en-US" sz="3200" dirty="0" smtClean="0">
                <a:latin typeface="+mn-lt"/>
              </a:rPr>
              <a:t>Nokia, ASB, </a:t>
            </a:r>
            <a:r>
              <a:rPr lang="en-US" sz="3200" dirty="0" smtClean="0">
                <a:latin typeface="+mn-lt"/>
              </a:rPr>
              <a:t>Ericsson</a:t>
            </a:r>
            <a:endParaRPr lang="en-US" sz="3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 smtClean="0"/>
              <a:t>88bis</a:t>
            </a:r>
            <a:r>
              <a:rPr lang="en-US" altLang="zh-CN" sz="2000" b="1" dirty="0"/>
              <a:t>	</a:t>
            </a:r>
            <a:r>
              <a:rPr lang="en-US" sz="2000" b="1" dirty="0" smtClean="0"/>
              <a:t>R1-1706723</a:t>
            </a:r>
            <a:endParaRPr lang="en-US" sz="2000" b="1" dirty="0"/>
          </a:p>
          <a:p>
            <a:pPr>
              <a:defRPr/>
            </a:pPr>
            <a:r>
              <a:rPr lang="en-US" altLang="zh-CN" sz="2000" b="1" dirty="0" smtClean="0"/>
              <a:t>Spokane, USA, 3</a:t>
            </a:r>
            <a:r>
              <a:rPr lang="en-US" altLang="zh-CN" sz="2000" b="1" baseline="30000" dirty="0" smtClean="0"/>
              <a:t>rd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7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 April, </a:t>
            </a:r>
            <a:r>
              <a:rPr lang="en-US" altLang="zh-CN" sz="2000" b="1" dirty="0"/>
              <a:t>2017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8.1.2.4.1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17204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From </a:t>
            </a:r>
            <a:r>
              <a:rPr lang="en-US" dirty="0" smtClean="0"/>
              <a:t>RAN1#88:</a:t>
            </a:r>
          </a:p>
          <a:p>
            <a:endParaRPr lang="en-US" dirty="0"/>
          </a:p>
          <a:p>
            <a:r>
              <a:rPr lang="en-US" altLang="ko-KR" b="1" u="sng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b="1" u="sng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The RE pattern for an X-port CSI-RS resource spans N ≥ 1 OFDM symbols in the same slot and is comprised of one or multiple component CSI-RS RE patterns where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A component CSI-RS RE pattern is defined within a single PRB as Y adjacent REs in the frequency domain and Z adjacent REs in the time domain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FFS: Support for more than one component CSI-RS RE pattern definition, i.e., value of Y and Z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FFS: Supported value(s) of Y and Z, e.g. (Y, Z) = {(1,2), (2,1), (4,1), (8,1), (2,2), (2,4)} 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FFS: How to apply CDM within a component CSI-RS RE pattern and across multiple component CSI-RS RE patterns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Note: Depending on the density reduction approach agreement(s), the Y REs of a component CSI-RS RE pattern may be non-adjacent in the frequency domain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The multiple component CSI-RS RE patterns can be extended across the frequency domain within the configured CSI-RS bandwidth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At least the following numbers of OFDM symbols for a CSI-RS resource are supported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N = {1, 2, 4}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FFS, other value(s) of N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The N OFDM symbols can be adjacent/non-adjacent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sz="2200" dirty="0">
                <a:ea typeface="MS Mincho" panose="02020609040205080304" pitchFamily="49" charset="-128"/>
                <a:cs typeface="Times New Roman" panose="02020603050405020304" pitchFamily="18" charset="0"/>
              </a:rPr>
              <a:t>FFS, down-selection on adjacent/non-adjacent OFDM symbols</a:t>
            </a:r>
            <a:endParaRPr lang="ko-KR" altLang="ko-KR" sz="2200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OFDM symbol(s) can be configured to contain CSI-RS only</a:t>
            </a:r>
            <a:endParaRPr lang="ko-KR" altLang="ko-KR" dirty="0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FFS: the applicability of above proposals for beam management (e.g., for beam sweeping, for generation of sub-time units</a:t>
            </a: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128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dirty="0"/>
              <a:t>From </a:t>
            </a:r>
            <a:r>
              <a:rPr lang="en-US" dirty="0" smtClean="0"/>
              <a:t>RAN1#88:</a:t>
            </a:r>
          </a:p>
          <a:p>
            <a:endParaRPr lang="en-US" dirty="0"/>
          </a:p>
          <a:p>
            <a:r>
              <a:rPr lang="en-US" altLang="ko-KR" b="1" u="sng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b="1" u="sng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altLang="ko-KR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on the following aspects: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Location of N OFDM symbols within a slot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Replication of RE pattern across the N OFDM symbols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Supported CDM values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Exact port number assignment to CSI-RS RE pattern, considering at least CDM of ports and relationship of port numbers to dual polarized antenna elements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Support for densities D &gt; 1 RE/port/PRB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US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Mapping of other physical channels and/or reference signals within the same OFDM symbol(s) as CSI-RS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121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19200"/>
            <a:ext cx="10972800" cy="5410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altLang="zh-CN" sz="2400" dirty="0" smtClean="0"/>
              <a:t>At least for CSI-acquisition, for </a:t>
            </a:r>
            <a:r>
              <a:rPr lang="en-US" altLang="zh-CN" sz="2400" dirty="0" smtClean="0"/>
              <a:t>density </a:t>
            </a:r>
            <a:r>
              <a:rPr lang="en-US" altLang="zh-CN" sz="2400" dirty="0"/>
              <a:t>1 RE/port/PRB, X&lt;8, and </a:t>
            </a:r>
            <a:r>
              <a:rPr lang="en-US" altLang="zh-CN" sz="2400" dirty="0" smtClean="0"/>
              <a:t>N=1 </a:t>
            </a:r>
            <a:r>
              <a:rPr lang="en-US" altLang="zh-CN" sz="2400" dirty="0"/>
              <a:t>OFDM symbol, </a:t>
            </a:r>
            <a:r>
              <a:rPr lang="en-US" altLang="zh-CN" sz="2400" dirty="0" smtClean="0"/>
              <a:t>support </a:t>
            </a:r>
            <a:r>
              <a:rPr lang="en-US" altLang="zh-CN" sz="2400" dirty="0" smtClean="0"/>
              <a:t>X-port CSI-RS resource composed of M adjacent RE(s) in the frequency domain</a:t>
            </a:r>
          </a:p>
          <a:p>
            <a:pPr lvl="1" algn="just"/>
            <a:r>
              <a:rPr lang="en-US" altLang="zh-CN" sz="2100" dirty="0" smtClean="0"/>
              <a:t>FFS X=1, e.g. (M, N)= (1, 1), (2, 1)</a:t>
            </a:r>
          </a:p>
          <a:p>
            <a:pPr lvl="1" algn="just"/>
            <a:r>
              <a:rPr lang="en-US" altLang="zh-CN" sz="2100" dirty="0" smtClean="0"/>
              <a:t>X=2: (M, N)= (2, 1)</a:t>
            </a:r>
          </a:p>
          <a:p>
            <a:pPr lvl="1" algn="just"/>
            <a:r>
              <a:rPr lang="en-US" altLang="zh-CN" sz="2100" dirty="0" smtClean="0"/>
              <a:t>X=4: (M, N)= (4, 1)</a:t>
            </a:r>
          </a:p>
          <a:p>
            <a:pPr lvl="1" algn="just"/>
            <a:r>
              <a:rPr lang="en-US" altLang="zh-CN" sz="2100" dirty="0" smtClean="0"/>
              <a:t>FFS N &gt;= 2</a:t>
            </a:r>
          </a:p>
          <a:p>
            <a:pPr lvl="1" algn="just"/>
            <a:r>
              <a:rPr lang="en-US" altLang="zh-CN" sz="2100" dirty="0" smtClean="0"/>
              <a:t>FFS: RE patterns </a:t>
            </a:r>
            <a:r>
              <a:rPr lang="en-US" altLang="zh-CN" sz="2100" dirty="0" smtClean="0"/>
              <a:t>for beam management</a:t>
            </a:r>
          </a:p>
          <a:p>
            <a:pPr algn="just">
              <a:spcAft>
                <a:spcPts val="600"/>
              </a:spcAft>
              <a:defRPr/>
            </a:pPr>
            <a:r>
              <a:rPr lang="en-US" altLang="zh-CN" sz="2400" dirty="0" smtClean="0"/>
              <a:t>Support at least CDM-2, CDM-4 and CDM-8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en-US" altLang="zh-CN" sz="2100" dirty="0" smtClean="0"/>
              <a:t>FFS: Support of no CDM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en-US" altLang="zh-CN" sz="2100" dirty="0" smtClean="0"/>
              <a:t>FFS: </a:t>
            </a:r>
            <a:r>
              <a:rPr lang="en-US" altLang="zh-CN" sz="2100" dirty="0" smtClean="0"/>
              <a:t>Time-domain and/or frequency-domain </a:t>
            </a:r>
            <a:r>
              <a:rPr lang="en-US" altLang="zh-CN" sz="2100" dirty="0" smtClean="0"/>
              <a:t>CDM can be configured on or off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en-US" altLang="zh-CN" sz="2100" dirty="0" smtClean="0"/>
              <a:t>Consider CDM pattern design with at least the following aspects</a:t>
            </a:r>
          </a:p>
          <a:p>
            <a:pPr lvl="2" algn="just">
              <a:spcAft>
                <a:spcPts val="600"/>
              </a:spcAft>
              <a:defRPr/>
            </a:pPr>
            <a:r>
              <a:rPr lang="en-US" altLang="zh-CN" sz="1700" dirty="0" smtClean="0"/>
              <a:t>Measurement target, e.g. CSI acquisition, beam management, fine time/frequency tracking</a:t>
            </a:r>
          </a:p>
          <a:p>
            <a:pPr lvl="2" algn="just">
              <a:spcAft>
                <a:spcPts val="600"/>
              </a:spcAft>
              <a:defRPr/>
            </a:pPr>
            <a:r>
              <a:rPr lang="en-US" altLang="ko-KR" sz="1600" dirty="0" smtClean="0"/>
              <a:t>A CDM pattern cannot span over more than U OFDM symbols and V subcarriers, FFS the values of U and V</a:t>
            </a:r>
            <a:endParaRPr lang="en-US" altLang="zh-CN" sz="1600" dirty="0" smtClean="0"/>
          </a:p>
          <a:p>
            <a:pPr lvl="2" algn="just">
              <a:spcAft>
                <a:spcPts val="600"/>
              </a:spcAft>
              <a:defRPr/>
            </a:pPr>
            <a:r>
              <a:rPr lang="en-US" altLang="zh-CN" sz="1600" dirty="0" smtClean="0"/>
              <a:t>Full power utilization</a:t>
            </a:r>
          </a:p>
          <a:p>
            <a:pPr algn="just"/>
            <a:r>
              <a:rPr lang="en-US" altLang="zh-CN" sz="2400" dirty="0" smtClean="0"/>
              <a:t>FFS: the RE pattern for an X-port CSI-RS resource when X&gt;=8</a:t>
            </a:r>
          </a:p>
          <a:p>
            <a:pPr algn="just"/>
            <a:r>
              <a:rPr lang="en-US" altLang="zh-CN" sz="2400" dirty="0" smtClean="0"/>
              <a:t>FFS: the number of component CSI-RS RE patterns for X&gt;=8-port CSI-RS resources</a:t>
            </a:r>
          </a:p>
          <a:p>
            <a:pPr lvl="1" algn="just"/>
            <a:r>
              <a:rPr lang="en-US" altLang="ko-KR" dirty="0" smtClean="0"/>
              <a:t>Strive to minimize </a:t>
            </a:r>
            <a:r>
              <a:rPr lang="en-US" altLang="ko-KR" dirty="0"/>
              <a:t>the possible pairs of (Y,Z) for the component CSI-RS RE patterns</a:t>
            </a:r>
            <a:endParaRPr lang="en-US" altLang="zh-CN" dirty="0" smtClean="0"/>
          </a:p>
          <a:p>
            <a:pPr algn="just"/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59456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5984</TotalTime>
  <Words>558</Words>
  <Application>Microsoft Office PowerPoint</Application>
  <PresentationFormat>사용자 지정</PresentationFormat>
  <Paragraphs>50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CSI-RS Design for CSI acquisition  Samsung, Huawei, HiSilicon, Qualcomm, ZTE, ZTE Microelectronics, Nokia, ASB, Ericsson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Hoondong Noh</dc:creator>
  <cp:lastModifiedBy>Windows 사용자</cp:lastModifiedBy>
  <cp:revision>207</cp:revision>
  <dcterms:created xsi:type="dcterms:W3CDTF">2016-11-11T20:08:55Z</dcterms:created>
  <dcterms:modified xsi:type="dcterms:W3CDTF">2017-04-06T20:05:40Z</dcterms:modified>
</cp:coreProperties>
</file>