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4/5/2017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2017/4/5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 </a:t>
            </a:r>
            <a:r>
              <a:rPr lang="en-US" altLang="ja-JP" smtClean="0"/>
              <a:t>DL signals for random access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ZTE, ZTE Microelectronics, 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Meeting #88bis</a:t>
            </a:r>
            <a:endParaRPr lang="en-US" altLang="ja-JP" dirty="0" smtClean="0"/>
          </a:p>
          <a:p>
            <a:r>
              <a:rPr lang="en-US" altLang="ja-JP" smtClean="0"/>
              <a:t>Spokane, USA, 3</a:t>
            </a:r>
            <a:r>
              <a:rPr lang="en-US" altLang="ja-JP" baseline="30000" smtClean="0"/>
              <a:t>rd</a:t>
            </a:r>
            <a:r>
              <a:rPr lang="en-US" altLang="ja-JP" smtClean="0"/>
              <a:t> – 7</a:t>
            </a:r>
            <a:r>
              <a:rPr lang="en-US" altLang="ja-JP" baseline="30000" smtClean="0"/>
              <a:t>th</a:t>
            </a:r>
            <a:r>
              <a:rPr lang="en-US" altLang="ja-JP" smtClean="0"/>
              <a:t> April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8.1.1.4.2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R1-1706552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457200" indent="-457200"/>
            <a:endParaRPr lang="sv-SE" sz="2400" smtClean="0"/>
          </a:p>
          <a:p>
            <a:pPr marL="457200" indent="-457200"/>
            <a:r>
              <a:rPr lang="sv-SE" sz="2400" smtClean="0"/>
              <a:t>NR supports association between DL signals/channels and subset of RACH resources/preambles.</a:t>
            </a:r>
          </a:p>
          <a:p>
            <a:pPr marL="457200" indent="-457200"/>
            <a:endParaRPr lang="sv-SE" sz="2400" smtClean="0"/>
          </a:p>
          <a:p>
            <a:pPr marL="457200" indent="-457200"/>
            <a:r>
              <a:rPr lang="sv-SE" sz="2400" smtClean="0"/>
              <a:t>NR supports CSI-RS for L3 mobility</a:t>
            </a:r>
          </a:p>
          <a:p>
            <a:pPr marL="457200" indent="-457200"/>
            <a:r>
              <a:rPr lang="sv-SE" sz="2400" smtClean="0"/>
              <a:t>CSI-RS for L3 mobility can provide efficient RRM measurement of many TRPs and narrow beams , e.g. with single SS-block transmitted with SFN</a:t>
            </a:r>
          </a:p>
          <a:p>
            <a:pPr marL="457200" indent="-457200"/>
            <a:endParaRPr lang="sv-SE" sz="2400" smtClean="0"/>
          </a:p>
          <a:p>
            <a:pPr marL="457200" indent="-457200"/>
            <a:r>
              <a:rPr lang="sv-SE" sz="2400" smtClean="0"/>
              <a:t>Supporting association between CSI-RS for L3 mobility and subset of RACH resources/preambles can provide high gain beamforming of Msg1-4</a:t>
            </a:r>
            <a:endParaRPr lang="sv-SE" sz="2000" smtClean="0"/>
          </a:p>
          <a:p>
            <a:pPr marL="457200" indent="-457200"/>
            <a:endParaRPr lang="sv-SE" sz="2400" smtClean="0"/>
          </a:p>
          <a:p>
            <a:pPr marL="457200" indent="-457200"/>
            <a:endParaRPr lang="en-US" sz="2000" smtClean="0"/>
          </a:p>
          <a:p>
            <a:endParaRPr lang="en-US" sz="2000" smtClean="0"/>
          </a:p>
          <a:p>
            <a:pPr>
              <a:buNone/>
            </a:pPr>
            <a:endParaRPr lang="en-US" sz="20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smtClean="0"/>
          </a:p>
          <a:p>
            <a:r>
              <a:rPr lang="en-US" sz="2400" smtClean="0"/>
              <a:t>Either IDLE mode RS or CSI-RS for L3 mobility can be used as DL signals/channels for selection of subset of RACH resource and/or subset preamble indices, at least for CONNECTED mode.</a:t>
            </a:r>
          </a:p>
          <a:p>
            <a:pPr lvl="1"/>
            <a:r>
              <a:rPr lang="sv-SE" sz="2000" smtClean="0"/>
              <a:t>FFS using CSI-RS in IDLE mode random access, by informing configuration of CSI-RS for L3 mobility together with random access configuration</a:t>
            </a:r>
          </a:p>
          <a:p>
            <a:pPr lvl="1"/>
            <a:r>
              <a:rPr lang="sv-SE" sz="2000" smtClean="0"/>
              <a:t>Note that how a UE can obtain the configuration of CSI-RS for L3 mobility is for further discussion in other agenda items.</a:t>
            </a:r>
            <a:endParaRPr lang="en-US" sz="2000" smtClean="0"/>
          </a:p>
          <a:p>
            <a:endParaRPr lang="sv-SE" sz="2000" smtClean="0"/>
          </a:p>
          <a:p>
            <a:pPr lvl="1"/>
            <a:endParaRPr lang="en-US" sz="14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6235</TotalTime>
  <Words>173</Words>
  <Application>Microsoft Office PowerPoint</Application>
  <PresentationFormat>On-screen Show (4:3)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DL signals for random access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cp:lastModifiedBy>PS</cp:lastModifiedBy>
  <cp:revision>404</cp:revision>
  <dcterms:created xsi:type="dcterms:W3CDTF">2016-04-11T23:33:51Z</dcterms:created>
  <dcterms:modified xsi:type="dcterms:W3CDTF">2017-04-05T22:04:51Z</dcterms:modified>
</cp:coreProperties>
</file>