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57" r:id="rId8"/>
    <p:sldId id="260" r:id="rId9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3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0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9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58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2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7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8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83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62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9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5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3542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HARQ process sharing between 1ms TTI and </a:t>
            </a:r>
            <a:r>
              <a:rPr lang="en-US" dirty="0" err="1"/>
              <a:t>sTTI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5103"/>
            <a:ext cx="9144000" cy="1655762"/>
          </a:xfrm>
        </p:spPr>
        <p:txBody>
          <a:bodyPr/>
          <a:lstStyle/>
          <a:p>
            <a:r>
              <a:rPr lang="en-US" dirty="0"/>
              <a:t>Ericsson, Nokia</a:t>
            </a:r>
            <a:r>
              <a:rPr lang="en-US"/>
              <a:t>, ASB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/>
              <a:t>R1-1706365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42285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#88bis	</a:t>
            </a:r>
          </a:p>
          <a:p>
            <a:r>
              <a:rPr lang="en-US" sz="2400" dirty="0"/>
              <a:t>Spokane, US, 3th- 7th April 2017</a:t>
            </a:r>
          </a:p>
          <a:p>
            <a:r>
              <a:rPr lang="en-US" altLang="ja-JP" sz="2400" dirty="0"/>
              <a:t>Agenda item 7.2.1.2.1.3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33364"/>
          </a:xfrm>
        </p:spPr>
        <p:txBody>
          <a:bodyPr>
            <a:normAutofit/>
          </a:bodyPr>
          <a:lstStyle/>
          <a:p>
            <a:pPr hangingPunct="0"/>
            <a:r>
              <a:rPr lang="sv-SE" dirty="0"/>
              <a:t> </a:t>
            </a:r>
            <a:r>
              <a:rPr lang="sv-SE" dirty="0" err="1"/>
              <a:t>One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the </a:t>
            </a:r>
            <a:r>
              <a:rPr lang="sv-SE" dirty="0" err="1"/>
              <a:t>agreements</a:t>
            </a:r>
            <a:r>
              <a:rPr lang="sv-SE" dirty="0"/>
              <a:t> </a:t>
            </a:r>
            <a:r>
              <a:rPr lang="sv-SE" dirty="0" err="1"/>
              <a:t>made</a:t>
            </a:r>
            <a:r>
              <a:rPr lang="sv-SE" dirty="0"/>
              <a:t> </a:t>
            </a:r>
            <a:r>
              <a:rPr lang="sv-SE" dirty="0" err="1"/>
              <a:t>during</a:t>
            </a:r>
            <a:r>
              <a:rPr lang="sv-SE" dirty="0"/>
              <a:t> the </a:t>
            </a:r>
            <a:r>
              <a:rPr lang="sv-SE" dirty="0" err="1"/>
              <a:t>study</a:t>
            </a:r>
            <a:r>
              <a:rPr lang="sv-SE" dirty="0"/>
              <a:t> item is</a:t>
            </a:r>
          </a:p>
          <a:p>
            <a:pPr lvl="1" hangingPunct="0"/>
            <a:r>
              <a:rPr lang="en-US" dirty="0"/>
              <a:t>For PUSCH transmission in </a:t>
            </a:r>
            <a:r>
              <a:rPr lang="en-US" dirty="0" err="1"/>
              <a:t>sTTI</a:t>
            </a:r>
            <a:r>
              <a:rPr lang="en-US" dirty="0"/>
              <a:t> (</a:t>
            </a:r>
            <a:r>
              <a:rPr lang="en-US" dirty="0" err="1"/>
              <a:t>sPUSCH</a:t>
            </a:r>
            <a:r>
              <a:rPr lang="en-US" dirty="0"/>
              <a:t> for short TTI), a UE can be dynamically (with a </a:t>
            </a:r>
            <a:r>
              <a:rPr lang="en-US" dirty="0" err="1"/>
              <a:t>subframe</a:t>
            </a:r>
            <a:r>
              <a:rPr lang="en-US" dirty="0"/>
              <a:t> to </a:t>
            </a:r>
            <a:r>
              <a:rPr lang="en-US" dirty="0" err="1"/>
              <a:t>subframe</a:t>
            </a:r>
            <a:r>
              <a:rPr lang="en-US" dirty="0"/>
              <a:t> granularity) scheduled with PUSCH and/or </a:t>
            </a:r>
            <a:r>
              <a:rPr lang="en-US" dirty="0" err="1"/>
              <a:t>sPUSCH</a:t>
            </a:r>
            <a:r>
              <a:rPr lang="en-US" dirty="0"/>
              <a:t>. </a:t>
            </a:r>
            <a:endParaRPr lang="sv-SE" dirty="0"/>
          </a:p>
          <a:p>
            <a:pPr hangingPunct="0"/>
            <a:r>
              <a:rPr lang="sv-SE" dirty="0" err="1"/>
              <a:t>One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the </a:t>
            </a:r>
            <a:r>
              <a:rPr lang="sv-SE" dirty="0" err="1"/>
              <a:t>agreements</a:t>
            </a:r>
            <a:r>
              <a:rPr lang="sv-SE" dirty="0"/>
              <a:t> </a:t>
            </a:r>
            <a:r>
              <a:rPr lang="sv-SE" dirty="0" err="1"/>
              <a:t>made</a:t>
            </a:r>
            <a:r>
              <a:rPr lang="sv-SE" dirty="0"/>
              <a:t> in RAN1#87 is</a:t>
            </a:r>
          </a:p>
          <a:p>
            <a:pPr lvl="1"/>
            <a:r>
              <a:rPr lang="en-US" dirty="0"/>
              <a:t>A UE can be dynamically (with a </a:t>
            </a:r>
            <a:r>
              <a:rPr lang="en-US" dirty="0" err="1"/>
              <a:t>subframe</a:t>
            </a:r>
            <a:r>
              <a:rPr lang="en-US" dirty="0"/>
              <a:t> to </a:t>
            </a:r>
            <a:r>
              <a:rPr lang="en-US" dirty="0" err="1"/>
              <a:t>subframe</a:t>
            </a:r>
            <a:r>
              <a:rPr lang="en-US" dirty="0"/>
              <a:t> granularity) scheduled with legacy TTI unicast PDSCH and/or short TTI unicast PDSCH</a:t>
            </a:r>
            <a:endParaRPr lang="sv-SE" dirty="0"/>
          </a:p>
          <a:p>
            <a:pPr hangingPunct="0"/>
            <a:r>
              <a:rPr lang="en-US" dirty="0"/>
              <a:t>In order not to induce loss when dynamically switching between 1ms TTI and </a:t>
            </a:r>
            <a:r>
              <a:rPr lang="en-US" dirty="0" err="1"/>
              <a:t>sTTI</a:t>
            </a:r>
            <a:r>
              <a:rPr lang="en-US" dirty="0"/>
              <a:t>, HARQ process sharing between 1ms TTI and </a:t>
            </a:r>
            <a:r>
              <a:rPr lang="en-US" dirty="0" err="1"/>
              <a:t>sTTI</a:t>
            </a:r>
            <a:r>
              <a:rPr lang="en-US" dirty="0"/>
              <a:t> is needed</a:t>
            </a:r>
          </a:p>
        </p:txBody>
      </p:sp>
    </p:spTree>
    <p:extLst>
      <p:ext uri="{BB962C8B-B14F-4D97-AF65-F5344CB8AC3E}">
        <p14:creationId xmlns:p14="http://schemas.microsoft.com/office/powerpoint/2010/main" val="2293335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/>
              <a:t>On a carrier configured with </a:t>
            </a:r>
            <a:r>
              <a:rPr lang="en-US" dirty="0" err="1"/>
              <a:t>sTTI</a:t>
            </a:r>
            <a:r>
              <a:rPr lang="en-US" dirty="0"/>
              <a:t> operation for a UE:</a:t>
            </a:r>
          </a:p>
          <a:p>
            <a:pPr lvl="0"/>
            <a:r>
              <a:rPr lang="en-US" dirty="0"/>
              <a:t>The HARQ processes are shared between </a:t>
            </a:r>
            <a:r>
              <a:rPr lang="en-US" dirty="0" err="1"/>
              <a:t>sPDSCH</a:t>
            </a:r>
            <a:r>
              <a:rPr lang="en-US" dirty="0"/>
              <a:t> and PDSCH</a:t>
            </a:r>
          </a:p>
          <a:p>
            <a:pPr lvl="1"/>
            <a:r>
              <a:rPr lang="en-US" dirty="0"/>
              <a:t>FFS: soft-buffer management in the UE</a:t>
            </a:r>
            <a:endParaRPr lang="sv-SE" dirty="0"/>
          </a:p>
          <a:p>
            <a:pPr lvl="0"/>
            <a:r>
              <a:rPr lang="en-US" dirty="0"/>
              <a:t>The HARQ processes are shared between </a:t>
            </a:r>
            <a:r>
              <a:rPr lang="en-US" dirty="0" err="1"/>
              <a:t>sPUSCH</a:t>
            </a:r>
            <a:r>
              <a:rPr lang="en-US" dirty="0"/>
              <a:t> and PUSCH</a:t>
            </a:r>
          </a:p>
          <a:p>
            <a:pPr lvl="1"/>
            <a:r>
              <a:rPr lang="en-US" dirty="0"/>
              <a:t>FFS: TX buffer management in the UE</a:t>
            </a:r>
          </a:p>
          <a:p>
            <a:pPr lvl="0"/>
            <a:r>
              <a:rPr lang="en-US" dirty="0"/>
              <a:t>The number of HARQ processes for </a:t>
            </a:r>
            <a:r>
              <a:rPr lang="en-US" dirty="0" err="1"/>
              <a:t>sTTI</a:t>
            </a:r>
            <a:r>
              <a:rPr lang="en-US" dirty="0"/>
              <a:t> is 16</a:t>
            </a:r>
          </a:p>
          <a:p>
            <a:r>
              <a:rPr lang="en-US" dirty="0"/>
              <a:t>The number of HARQ processes for 1ms TTI with N+3 is 16 </a:t>
            </a:r>
          </a:p>
          <a:p>
            <a:pPr lvl="1"/>
            <a:r>
              <a:rPr lang="en-US" dirty="0"/>
              <a:t>FFS: legacy/N+4 1ms TTI</a:t>
            </a:r>
          </a:p>
          <a:p>
            <a:pPr lvl="0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652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0e710d51-58b4-4530-836b-fce5679fe049" ContentTypeId="0x010100BB337192E63E44A7A744CE7393F41F4E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FC0FCE182CC02C499F00CC069FCD5A25" ma:contentTypeVersion="4" ma:contentTypeDescription="EriCOLL Document Content Type" ma:contentTypeScope="" ma:versionID="8079501ba6d835028f0d09cdf9167ea7">
  <xsd:schema xmlns:xsd="http://www.w3.org/2001/XMLSchema" xmlns:xs="http://www.w3.org/2001/XMLSchema" xmlns:p="http://schemas.microsoft.com/office/2006/metadata/properties" xmlns:ns2="08b2df90-05d3-4030-90d4-c9feeb4a1cd9" xmlns:ns3="7789c8df-cd92-43c1-8a83-195dbc0f0a0a" xmlns:ns4="http://schemas.microsoft.com/sharepoint/v4" targetNamespace="http://schemas.microsoft.com/office/2006/metadata/properties" ma:root="true" ma:fieldsID="e5d41675443d5dbeba1239eee52e13cf" ns2:_="" ns3:_="" ns4:_="">
    <xsd:import namespace="08b2df90-05d3-4030-90d4-c9feeb4a1cd9"/>
    <xsd:import namespace="7789c8df-cd92-43c1-8a83-195dbc0f0a0a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Prepared." minOccurs="0"/>
                <xsd:element ref="ns3:EriCOLLDate." minOccurs="0"/>
                <xsd:element ref="ns3:AbstractOrSummary." minOccurs="0"/>
                <xsd:element ref="ns2:TaxKeywordTaxHTField" minOccurs="0"/>
                <xsd:element ref="ns2:TaxCatchAll" minOccurs="0"/>
                <xsd:element ref="ns2:TaxCatchAllLabel" minOccurs="0"/>
                <xsd:element ref="ns3:EriCOLLCategoryTaxHTField0" minOccurs="0"/>
                <xsd:element ref="ns3:EriCOLLOrganizationUnitTaxHTField0" minOccurs="0"/>
                <xsd:element ref="ns3:EriCOLLCompetenceTaxHTField0" minOccurs="0"/>
                <xsd:element ref="ns3:EriCOLLCountryTaxHTField0" minOccurs="0"/>
                <xsd:element ref="ns2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4" nillable="true" ma:taxonomy="true" ma:internalName="TaxKeywordTaxHTField" ma:taxonomyFieldName="TaxKeyword" ma:displayName="Keywords." ma:readOnly="false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description="" ma:hidden="true" ma:list="{0e88c6dd-3e4a-491b-951a-4bd56caf40b2}" ma:internalName="TaxCatchAll" ma:showField="CatchAllData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description="" ma:hidden="true" ma:list="{0e88c6dd-3e4a-491b-951a-4bd56caf40b2}" ma:internalName="TaxCatchAllLabel" ma:readOnly="true" ma:showField="CatchAllDataLabel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6" nillable="true" ma:taxonomy="true" ma:internalName="EriCOLLCustomerTaxHTField0" ma:taxonomyFieldName="EriCOLLCustomer" ma:displayName="Customer." ma:default="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8df-cd92-43c1-8a83-195dbc0f0a0a" elementFormDefault="qualified">
    <xsd:import namespace="http://schemas.microsoft.com/office/2006/documentManagement/types"/>
    <xsd:import namespace="http://schemas.microsoft.com/office/infopath/2007/PartnerControls"/>
    <xsd:element name="Prepared." ma:index="11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12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13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8" nillable="true" ma:taxonomy="true" ma:internalName="EriCOLLCategoryTaxHTField0" ma:taxonomyFieldName="EriCOLLCategory" ma:displayName="Category." ma:default="1;#Research|7f1f7aab-c784-40ec-8666-825d2ac7abef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20" nillable="true" ma:taxonomy="true" ma:internalName="EriCOLLOrganizationUnitTaxHTField0" ma:taxonomyFieldName="EriCOLLOrganizationUnit" ma:displayName="Organization Unit." ma:default="2;#GFTE ER Radio Access Technologies|692a7af5-c1f7-4d68-b1ab-a7920dfecb78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22" nillable="true" ma:taxonomy="true" ma:internalName="EriCOLLCompetenceTaxHTField0" ma:taxonomyFieldName="EriCOLLCompetence" ma:displayName="Competence." ma:default="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4" nillable="true" ma:taxonomy="true" ma:internalName="EriCOLLCountryTaxHTField0" ma:taxonomyFieldName="EriCOLLCountry" ma:displayName="Country." ma:default="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8" nillable="true" ma:taxonomy="true" ma:internalName="EriCOLLProcessTaxHTField0" ma:taxonomyFieldName="EriCOLLProcess" ma:displayName="Process." ma:default="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30" nillable="true" ma:taxonomy="true" ma:internalName="EriCOLLProductsTaxHTField0" ma:taxonomyFieldName="EriCOLLProducts" ma:displayName="Products." ma:default="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32" nillable="true" ma:taxonomy="true" ma:internalName="EriCOLLProjectsTaxHTField0" ma:taxonomyFieldName="EriCOLLProjects" ma:displayName="Projects." ma:default="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riCOLLCategory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Research</TermName>
          <TermId xmlns="http://schemas.microsoft.com/office/infopath/2007/PartnerControls">7f1f7aab-c784-40ec-8666-825d2ac7abef</TermId>
        </TermInfo>
      </Terms>
    </EriCOLLCategoryTaxHTField0>
    <EriCOLLOrganizationUnit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GFTE ER Radio Access Technologies</TermName>
          <TermId xmlns="http://schemas.microsoft.com/office/infopath/2007/PartnerControls">692a7af5-c1f7-4d68-b1ab-a7920dfecb78</TermId>
        </TermInfo>
      </Terms>
    </EriCOLLOrganizationUnitTaxHTField0>
    <_dlc_DocId xmlns="08b2df90-05d3-4030-90d4-c9feeb4a1cd9">5NUHHDQN7SK2-1-115523</_dlc_DocId>
    <TaxCatchAll xmlns="08b2df90-05d3-4030-90d4-c9feeb4a1cd9">
      <Value>2</Value>
      <Value>1</Value>
    </TaxCatchAll>
    <_dlc_DocIdUrl xmlns="08b2df90-05d3-4030-90d4-c9feeb4a1cd9">
      <Url>https://ericoll.internal.ericsson.com/sites/STAR/_layouts/DocIdRedir.aspx?ID=5NUHHDQN7SK2-1-115523</Url>
      <Description>5NUHHDQN7SK2-1-115523</Description>
    </_dlc_DocIdUrl>
    <EriCOLLCountryTaxHTField0 xmlns="7789c8df-cd92-43c1-8a83-195dbc0f0a0a">
      <Terms xmlns="http://schemas.microsoft.com/office/infopath/2007/PartnerControls"/>
    </EriCOLLCountryTaxHTField0>
    <EriCOLLProjectsTaxHTField0 xmlns="7789c8df-cd92-43c1-8a83-195dbc0f0a0a">
      <Terms xmlns="http://schemas.microsoft.com/office/infopath/2007/PartnerControls"/>
    </EriCOLLProjectsTaxHTField0>
    <IconOverlay xmlns="http://schemas.microsoft.com/sharepoint/v4" xsi:nil="true"/>
    <EriCOLLDate. xmlns="7789c8df-cd92-43c1-8a83-195dbc0f0a0a" xsi:nil="true"/>
    <EriCOLLProcessTaxHTField0 xmlns="7789c8df-cd92-43c1-8a83-195dbc0f0a0a">
      <Terms xmlns="http://schemas.microsoft.com/office/infopath/2007/PartnerControls"/>
    </EriCOLLProcessTaxHTField0>
    <TaxKeywordTaxHTField xmlns="08b2df90-05d3-4030-90d4-c9feeb4a1cd9">
      <Terms xmlns="http://schemas.microsoft.com/office/infopath/2007/PartnerControls"/>
    </TaxKeywordTaxHTField>
    <EriCOLLProductsTaxHTField0 xmlns="7789c8df-cd92-43c1-8a83-195dbc0f0a0a">
      <Terms xmlns="http://schemas.microsoft.com/office/infopath/2007/PartnerControls"/>
    </EriCOLLProductsTaxHTField0>
    <EriCOLLCompetenceTaxHTField0 xmlns="7789c8df-cd92-43c1-8a83-195dbc0f0a0a">
      <Terms xmlns="http://schemas.microsoft.com/office/infopath/2007/PartnerControls"/>
    </EriCOLLCompetenceTaxHTField0>
    <AbstractOrSummary. xmlns="7789c8df-cd92-43c1-8a83-195dbc0f0a0a" xsi:nil="true"/>
    <Prepared. xmlns="7789c8df-cd92-43c1-8a83-195dbc0f0a0a" xsi:nil="true"/>
    <EriCOLLCustomerTaxHTField0 xmlns="08b2df90-05d3-4030-90d4-c9feeb4a1cd9">
      <Terms xmlns="http://schemas.microsoft.com/office/infopath/2007/PartnerControls"/>
    </EriCOLLCustomerTaxHTField0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73DA09B-56A6-4DD6-903B-C1CB8C7A78E8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5B2BF3EE-FD0C-4F75-9FAF-2E8BE23B65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8b2df90-05d3-4030-90d4-c9feeb4a1cd9"/>
    <ds:schemaRef ds:uri="7789c8df-cd92-43c1-8a83-195dbc0f0a0a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5240057-4D00-4F0B-9817-37193F939DFE}">
  <ds:schemaRefs>
    <ds:schemaRef ds:uri="http://purl.org/dc/elements/1.1/"/>
    <ds:schemaRef ds:uri="http://purl.org/dc/dcmitype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08b2df90-05d3-4030-90d4-c9feeb4a1cd9"/>
    <ds:schemaRef ds:uri="7789c8df-cd92-43c1-8a83-195dbc0f0a0a"/>
    <ds:schemaRef ds:uri="http://schemas.microsoft.com/office/infopath/2007/PartnerControls"/>
    <ds:schemaRef ds:uri="http://schemas.microsoft.com/sharepoint/v4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CF3563FF-3CC5-4B26-BE26-33FE4A5A8DFB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22E49A4E-A7D1-4C20-8D1E-B1E95A42DCE9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192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Theme</vt:lpstr>
      <vt:lpstr>Way Forward on HARQ process sharing between 1ms TTI and sTTI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Mårten Sundberg</dc:creator>
  <cp:lastModifiedBy>Laetitia Falconetti</cp:lastModifiedBy>
  <cp:revision>66</cp:revision>
  <dcterms:created xsi:type="dcterms:W3CDTF">2016-11-10T14:18:32Z</dcterms:created>
  <dcterms:modified xsi:type="dcterms:W3CDTF">2017-04-04T18:12:23Z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a7eae289-1a36-4c80-9a3b-8d38fd632304</vt:lpwstr>
  </property>
  <property fmtid="{D5CDD505-2E9C-101B-9397-08002B2CF9AE}" pid="3" name="ContentTypeId">
    <vt:lpwstr>0x010100BB337192E63E44A7A744CE7393F41F4E00FC0FCE182CC02C499F00CC069FCD5A25</vt:lpwstr>
  </property>
  <property fmtid="{D5CDD505-2E9C-101B-9397-08002B2CF9AE}" pid="4" name="EriCOLLCategory">
    <vt:lpwstr>1;#Research|7f1f7aab-c784-40ec-8666-825d2ac7abef</vt:lpwstr>
  </property>
  <property fmtid="{D5CDD505-2E9C-101B-9397-08002B2CF9AE}" pid="5" name="TaxKeyword">
    <vt:lpwstr/>
  </property>
  <property fmtid="{D5CDD505-2E9C-101B-9397-08002B2CF9AE}" pid="6" name="EriCOLLOrganizationUnit">
    <vt:lpwstr>2;#GFTE ER Radio Access Technologies|692a7af5-c1f7-4d68-b1ab-a7920dfecb78</vt:lpwstr>
  </property>
  <property fmtid="{D5CDD505-2E9C-101B-9397-08002B2CF9AE}" pid="7" name="EriCOLLProjects">
    <vt:lpwstr/>
  </property>
  <property fmtid="{D5CDD505-2E9C-101B-9397-08002B2CF9AE}" pid="8" name="EriCOLLCountry">
    <vt:lpwstr/>
  </property>
  <property fmtid="{D5CDD505-2E9C-101B-9397-08002B2CF9AE}" pid="9" name="EriCOLLCompetence">
    <vt:lpwstr/>
  </property>
  <property fmtid="{D5CDD505-2E9C-101B-9397-08002B2CF9AE}" pid="10" name="EriCOLLProcess">
    <vt:lpwstr/>
  </property>
  <property fmtid="{D5CDD505-2E9C-101B-9397-08002B2CF9AE}" pid="11" name="EriCOLLProducts">
    <vt:lpwstr/>
  </property>
  <property fmtid="{D5CDD505-2E9C-101B-9397-08002B2CF9AE}" pid="12" name="EriCOLLCustomer">
    <vt:lpwstr/>
  </property>
</Properties>
</file>