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14" r:id="rId2"/>
    <p:sldId id="618" r:id="rId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2017-04-05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2017-04-05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Priority of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Synchronization Signal for FeD2D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Intel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#88bis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R1-1706324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Spokane</a:t>
            </a:r>
            <a:r>
              <a:rPr lang="en-US" altLang="ko-KR" b="1" dirty="0">
                <a:latin typeface="Calibri" panose="020F0502020204030204" pitchFamily="34" charset="0"/>
              </a:rPr>
              <a:t>, USA 3</a:t>
            </a:r>
            <a:r>
              <a:rPr lang="en-US" altLang="ko-KR" b="1" baseline="30000" dirty="0">
                <a:latin typeface="Calibri" panose="020F0502020204030204" pitchFamily="34" charset="0"/>
              </a:rPr>
              <a:t>rd</a:t>
            </a:r>
            <a:r>
              <a:rPr lang="en-US" altLang="ko-KR" b="1" dirty="0">
                <a:latin typeface="Calibri" panose="020F0502020204030204" pitchFamily="34" charset="0"/>
              </a:rPr>
              <a:t> - 7</a:t>
            </a:r>
            <a:r>
              <a:rPr lang="en-US" altLang="ko-KR" b="1" baseline="30000" dirty="0">
                <a:latin typeface="Calibri" panose="020F0502020204030204" pitchFamily="34" charset="0"/>
              </a:rPr>
              <a:t>th</a:t>
            </a:r>
            <a:r>
              <a:rPr lang="en-US" altLang="ko-KR" b="1" dirty="0">
                <a:latin typeface="Calibri" panose="020F0502020204030204" pitchFamily="34" charset="0"/>
              </a:rPr>
              <a:t> April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7.2.9.3.1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in-coverage remote UE can be configured to follow the synchronization priority order where the SLSS of in-coverage relay UE is the highest priority.</a:t>
            </a:r>
            <a:endParaRPr lang="ko-KR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details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endParaRPr lang="ko-KR" altLang="ko-KR" dirty="0">
              <a:latin typeface="Calibri" panose="020F050202020403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23215</TotalTime>
  <Words>52</Words>
  <Application>Microsoft Office PowerPoint</Application>
  <PresentationFormat>화면 슬라이드 쇼(4:3)</PresentationFormat>
  <Paragraphs>9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Priority of Synchronization Signal for FeD2D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1861</cp:revision>
  <dcterms:created xsi:type="dcterms:W3CDTF">2011-09-26T04:10:00Z</dcterms:created>
  <dcterms:modified xsi:type="dcterms:W3CDTF">2017-04-04T16:13:54Z</dcterms:modified>
</cp:coreProperties>
</file>