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sz="4000" dirty="0"/>
              <a:t>WF on </a:t>
            </a:r>
            <a:r>
              <a:rPr lang="en-US" sz="4000" dirty="0" smtClean="0"/>
              <a:t>Relay </a:t>
            </a:r>
            <a:r>
              <a:rPr lang="en-US" sz="4000" dirty="0"/>
              <a:t>and </a:t>
            </a:r>
            <a:r>
              <a:rPr lang="en-US" sz="4000" dirty="0" smtClean="0"/>
              <a:t>Remote </a:t>
            </a:r>
            <a:r>
              <a:rPr lang="en-US" sz="4000" dirty="0"/>
              <a:t>UEs </a:t>
            </a:r>
            <a:r>
              <a:rPr lang="en-US" sz="4000" dirty="0" smtClean="0"/>
              <a:t>Sidelink Bandwidth Capabilities </a:t>
            </a:r>
            <a:r>
              <a:rPr lang="en-US" sz="4000" dirty="0"/>
              <a:t>for </a:t>
            </a:r>
            <a:r>
              <a:rPr lang="en-US" sz="4000" dirty="0" smtClean="0"/>
              <a:t>Wearable/</a:t>
            </a:r>
            <a:r>
              <a:rPr lang="en-US" sz="4000" dirty="0" err="1" smtClean="0"/>
              <a:t>IoT</a:t>
            </a:r>
            <a:r>
              <a:rPr lang="en-US" sz="4000" dirty="0" smtClean="0"/>
              <a:t> Use Cases</a:t>
            </a:r>
            <a:endParaRPr 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R1-1706238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Spokane, USA, 3rd - 7th April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For UE-to-NW relaying, in order to be efficient the evolved Relay UE should not have restrictions in terms of DL/UL/SL bandwidth capabilities</a:t>
            </a:r>
          </a:p>
          <a:p>
            <a:pPr lvl="0"/>
            <a:r>
              <a:rPr lang="en-US" sz="2800" dirty="0" smtClean="0"/>
              <a:t>For Remote UEs, in order to be power efficient and have low cost/complexity, the support of narrow bandwidth operation is beneficial</a:t>
            </a:r>
          </a:p>
          <a:p>
            <a:pPr lvl="0"/>
            <a:r>
              <a:rPr lang="en-US" sz="2800" dirty="0" smtClean="0"/>
              <a:t>In this WF, we propose Relay and Remote UE bandwidth capabilities that should be considered in the study item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Evolved UE-to-NW Relay UEs do not have limitations in terms of DL/UL/SL bandwidth capabilities (i.e. system BW up to 20MHz is supported)</a:t>
            </a:r>
            <a:endParaRPr lang="ru-RU" dirty="0"/>
          </a:p>
          <a:p>
            <a:r>
              <a:rPr lang="en-US" dirty="0" smtClean="0"/>
              <a:t>The following Remote UE sidelink </a:t>
            </a:r>
            <a:r>
              <a:rPr lang="en-US" dirty="0"/>
              <a:t>bandwidth </a:t>
            </a:r>
            <a:r>
              <a:rPr lang="en-US" dirty="0" smtClean="0"/>
              <a:t>limitations </a:t>
            </a:r>
            <a:r>
              <a:rPr lang="en-US" dirty="0"/>
              <a:t>are </a:t>
            </a:r>
            <a:r>
              <a:rPr lang="en-US" dirty="0" smtClean="0"/>
              <a:t>supported</a:t>
            </a:r>
          </a:p>
          <a:p>
            <a:pPr lvl="1"/>
            <a:r>
              <a:rPr lang="en-US" dirty="0" smtClean="0"/>
              <a:t>1 PRB</a:t>
            </a:r>
          </a:p>
          <a:p>
            <a:pPr lvl="1"/>
            <a:r>
              <a:rPr lang="en-US" dirty="0" smtClean="0"/>
              <a:t>6 PRBs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Relay and Remote UEs Sidelink Bandwidth Capabilities for Wearable/IoT Use Cases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15:55:25Z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