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1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197" autoAdjust="0"/>
    <p:restoredTop sz="93351" autoAdjust="0"/>
  </p:normalViewPr>
  <p:slideViewPr>
    <p:cSldViewPr>
      <p:cViewPr varScale="1">
        <p:scale>
          <a:sx n="96" d="100"/>
          <a:sy n="96" d="100"/>
        </p:scale>
        <p:origin x="1060" y="64"/>
      </p:cViewPr>
      <p:guideLst>
        <p:guide orient="horz" pos="2160"/>
        <p:guide pos="2880"/>
        <p:guide orient="horz" pos="4319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746C21-4174-4BF6-A0A6-36FEDAC3C4BE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434692-13A8-4139-B74F-CC5CB94F0A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993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8946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8685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536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077200" cy="1470025"/>
          </a:xfrm>
        </p:spPr>
        <p:txBody>
          <a:bodyPr>
            <a:noAutofit/>
          </a:bodyPr>
          <a:lstStyle/>
          <a:p>
            <a:r>
              <a:rPr lang="en-US" sz="3600" dirty="0" smtClean="0"/>
              <a:t>Way Forward on NR </a:t>
            </a:r>
            <a:r>
              <a:rPr lang="en-US" sz="3600" dirty="0" err="1" smtClean="0"/>
              <a:t>eMBB</a:t>
            </a:r>
            <a:r>
              <a:rPr lang="en-US" sz="3600" dirty="0" smtClean="0"/>
              <a:t> LDPC Throughput Observation</a:t>
            </a:r>
            <a:br>
              <a:rPr lang="en-US" sz="3600" dirty="0" smtClean="0"/>
            </a:br>
            <a:endParaRPr lang="zh-TW" alt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4064" y="3886200"/>
            <a:ext cx="7239000" cy="1752600"/>
          </a:xfrm>
        </p:spPr>
        <p:txBody>
          <a:bodyPr>
            <a:normAutofit/>
          </a:bodyPr>
          <a:lstStyle/>
          <a:p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MediaTek</a:t>
            </a:r>
            <a:r>
              <a:rPr lang="en-US" altLang="zh-TW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Inc.</a:t>
            </a:r>
            <a:endParaRPr lang="en-US" altLang="zh-TW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R1-1706179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463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</a:t>
            </a:r>
            <a:r>
              <a:rPr lang="en-US" altLang="zh-CN" sz="2400" dirty="0" smtClean="0"/>
              <a:t>#88-Bis</a:t>
            </a:r>
            <a:endParaRPr lang="en-US" altLang="zh-CN" sz="2400" dirty="0"/>
          </a:p>
          <a:p>
            <a:r>
              <a:rPr lang="en-US" altLang="zh-CN" sz="2400" dirty="0" smtClean="0"/>
              <a:t>Spokane, USA, 3</a:t>
            </a:r>
            <a:r>
              <a:rPr lang="en-US" altLang="zh-CN" sz="2400" baseline="30000" dirty="0" smtClean="0"/>
              <a:t>rd</a:t>
            </a:r>
            <a:r>
              <a:rPr lang="en-US" altLang="zh-CN" sz="2400" dirty="0" smtClean="0"/>
              <a:t> –7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Apr 2017</a:t>
            </a:r>
            <a:endParaRPr lang="en-US" altLang="zh-CN" sz="2400" dirty="0"/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8.1.4.1.2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Throughput observation:</a:t>
            </a:r>
            <a:endParaRPr lang="en-US" dirty="0"/>
          </a:p>
        </p:txBody>
      </p:sp>
      <p:pic>
        <p:nvPicPr>
          <p:cNvPr id="4" name="圖片 2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057400"/>
            <a:ext cx="6776085" cy="4738370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Rectangle 26"/>
          <p:cNvSpPr/>
          <p:nvPr/>
        </p:nvSpPr>
        <p:spPr>
          <a:xfrm>
            <a:off x="1981200" y="2438400"/>
            <a:ext cx="4495800" cy="1143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700" b="1" dirty="0" smtClean="0"/>
              <a:t>LDPC Throughput shows concave instead of linear behavior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700" b="1" dirty="0" smtClean="0"/>
              <a:t>Linear throughput requirement is from the highest code rate can be too strict</a:t>
            </a:r>
            <a:endParaRPr lang="en-US" sz="1700" b="1" dirty="0"/>
          </a:p>
        </p:txBody>
      </p:sp>
      <p:sp>
        <p:nvSpPr>
          <p:cNvPr id="29" name="Up Arrow Callout 28"/>
          <p:cNvSpPr/>
          <p:nvPr/>
        </p:nvSpPr>
        <p:spPr>
          <a:xfrm>
            <a:off x="7412645" y="2807803"/>
            <a:ext cx="1446433" cy="2068997"/>
          </a:xfrm>
          <a:prstGeom prst="upArrowCallou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Linear Scaled Throughput Requirement</a:t>
            </a:r>
            <a:endParaRPr lang="en-US" dirty="0"/>
          </a:p>
        </p:txBody>
      </p:sp>
      <p:cxnSp>
        <p:nvCxnSpPr>
          <p:cNvPr id="13" name="Straight Connector 12"/>
          <p:cNvCxnSpPr/>
          <p:nvPr/>
        </p:nvCxnSpPr>
        <p:spPr>
          <a:xfrm flipH="1">
            <a:off x="1239078" y="2362200"/>
            <a:ext cx="6457122" cy="377355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09707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Observation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95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NR </a:t>
            </a:r>
            <a:r>
              <a:rPr lang="en-US" altLang="zh-CN" dirty="0" err="1" smtClean="0"/>
              <a:t>eMBB</a:t>
            </a:r>
            <a:r>
              <a:rPr lang="en-US" altLang="zh-CN" dirty="0" smtClean="0"/>
              <a:t> LDPC throughput show more code rate dependent behavior than LTE turbo. </a:t>
            </a:r>
            <a:endParaRPr lang="en-US" altLang="zh-CN" dirty="0"/>
          </a:p>
          <a:p>
            <a:r>
              <a:rPr lang="en-US" altLang="zh-CN" dirty="0" smtClean="0"/>
              <a:t>FFS: The impact to NR MCS and/or HARQ design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2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9131</TotalTime>
  <Words>88</Words>
  <Application>Microsoft Office PowerPoint</Application>
  <PresentationFormat>On-screen Show (4:3)</PresentationFormat>
  <Paragraphs>18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ＭＳ Ｐゴシック</vt:lpstr>
      <vt:lpstr>新細明體</vt:lpstr>
      <vt:lpstr>宋体</vt:lpstr>
      <vt:lpstr>Arial</vt:lpstr>
      <vt:lpstr>Calibri</vt:lpstr>
      <vt:lpstr>Office Theme</vt:lpstr>
      <vt:lpstr>Way Forward on NR eMBB LDPC Throughput Observation </vt:lpstr>
      <vt:lpstr>Observation</vt:lpstr>
      <vt:lpstr>Proposed Observation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Weide Wu (吳威德)</cp:lastModifiedBy>
  <cp:revision>405</cp:revision>
  <dcterms:created xsi:type="dcterms:W3CDTF">2006-08-16T00:00:00Z</dcterms:created>
  <dcterms:modified xsi:type="dcterms:W3CDTF">2017-04-05T18:19:32Z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(2)7ukUafLlCXI50KCwcA2icB7fzBOAbKmW2fVFpq4PxLj8fX6ffuUUm8qcCpmDLREbAxMvHGcN
BX30A51zjDUDtkEYpWgfwd4iV2jOLssHORipXM4d/4vukuOLes3U3pwXgkeWxYY2/RVO1/K/
LIYreIM0en+pKiUYqB5yuXliRii4AOniRRUsa0AxMFKf6MHQa8Sq6e+Pku2oCiDFjy359rni
4RpxqHV4kc9jNBgxGa</vt:lpwstr>
  </property>
  <property fmtid="{D5CDD505-2E9C-101B-9397-08002B2CF9AE}" pid="4" name="_2015_ms_pID_7253431">
    <vt:lpwstr>2ESaF5DCaVNfknhdWoS6BK28pvPxS+2Venfn+EfROOyiLx01Qq/KuQ
G39RVs+zWYC5Aviop9M6XP0qzdUY0dFZ+OJzFJTvxDlLeaOzMdwN/wy1EkR1HKz28h3mOXzs
+N0rTPQNwXiz4RawP/BfKE5V9tBjXn7lAUvNutDdZXst6zFPSFYXYI6bRirsvFc6XWVu7iPi
t8H26mQ5u+dcTRU5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1476371185</vt:lpwstr>
  </property>
</Properties>
</file>