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090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15B89-3321-4F9B-83E3-C31352A1B7B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3272A-B565-474D-A553-FE7596CDF1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50083-B7D0-4754-815A-56BCCC030A4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50A42-4CC7-45C7-B0BF-2D19C7519A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A0E1D-05C1-4CD2-BDBD-6F8FE1E276F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261F9-3A6E-406C-B95E-2450A0EF0D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F897D-E60E-47B5-BF2D-31B943CFE63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FF96A-1B33-49AA-AF35-B3B133EAEB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68FE9-C536-42F8-8F89-E352903DB6EF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FDD55-E089-4BD1-A48B-441900F71D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BA62B-60CE-4227-890F-7220F6C7013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BB815-0FB7-4D52-8959-7D566668A7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DC2C8-4BB3-43C4-AE4D-DAD032E5FFB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F0FCB-732B-4837-AAA7-8824D7B69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6F59A-3268-4F2C-AB27-B80AB617FDE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B8A45-02C6-479D-968C-3B0D04C259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BF7B7-E4EC-42D3-9CC8-93F607463E6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8577F-C5B8-4F7D-A7F7-7AE57FAD93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A9C05-7EC9-45FB-BDA0-5C60304F54A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2D230-9226-4DC1-B92B-B92B6503B0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7760A-36B6-4196-BD57-171499997AE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877C-1182-48F2-8DF5-50E850D7E5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BDEDA7-86DC-4E1E-ACA0-91AE955A1965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6DB130-BADB-4B85-BD94-5D9C3761E7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WF on </a:t>
            </a:r>
            <a:r>
              <a:rPr lang="en-US" altLang="zh-CN" dirty="0" smtClean="0"/>
              <a:t>DCI size </a:t>
            </a:r>
            <a:r>
              <a:rPr lang="en-US" altLang="zh-CN" dirty="0" smtClean="0"/>
              <a:t>for </a:t>
            </a:r>
            <a:r>
              <a:rPr lang="en-US" altLang="zh-CN" dirty="0" smtClean="0"/>
              <a:t>max 5 MHz</a:t>
            </a:r>
            <a:br>
              <a:rPr lang="en-US" altLang="zh-CN" dirty="0" smtClean="0"/>
            </a:br>
            <a:r>
              <a:rPr lang="en-US" altLang="zh-CN" dirty="0" smtClean="0"/>
              <a:t>PDSCH resource allocation in CE mode A</a:t>
            </a:r>
            <a:endParaRPr lang="zh-CN" altLang="en-US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428750" y="4214813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dirty="0" smtClean="0">
                <a:solidFill>
                  <a:schemeClr val="tx1"/>
                </a:solidFill>
              </a:rPr>
              <a:t>Qualcomm, 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101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2" name="Rectangle 3"/>
          <p:cNvSpPr>
            <a:spLocks noChangeArrowheads="1"/>
          </p:cNvSpPr>
          <p:nvPr/>
        </p:nvSpPr>
        <p:spPr bwMode="auto">
          <a:xfrm>
            <a:off x="144463" y="139700"/>
            <a:ext cx="882015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#88		         </a:t>
            </a:r>
            <a:r>
              <a:rPr lang="en-US" altLang="zh-CN" sz="2400" dirty="0" smtClean="0">
                <a:latin typeface="Calibri" pitchFamily="34" charset="0"/>
              </a:rPr>
              <a:t>R1-1704054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AU" altLang="zh-CN" sz="2400" b="1" dirty="0">
                <a:latin typeface="Times New Roman" pitchFamily="18" charset="0"/>
                <a:cs typeface="Times New Roman" pitchFamily="18" charset="0"/>
              </a:rPr>
              <a:t>Athens, Greece 13th - 17th February 2017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Agenda Item: 7.2.3.1.1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ko-KR" altLang="en-US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357188" y="1643063"/>
            <a:ext cx="8072437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 lvl="0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For PDSCH resource allocation for 5 MHz in CE mode A</a:t>
            </a:r>
            <a:r>
              <a:rPr lang="en-GB" altLang="zh-CN" sz="2400" dirty="0" smtClean="0">
                <a:ea typeface="Arial Unicode MS" pitchFamily="34" charset="-122"/>
                <a:cs typeface="Arial" charset="0"/>
              </a:rPr>
              <a:t>: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‘Starting narrowband index’ is used to indicate the overlapped wideband.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‘Narrowband bitmap within the wideband + resource allocation within the narrowband’ is used to indicate the resource allocation within the wideband.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</a:pPr>
            <a:endParaRPr lang="en-US" altLang="zh-CN" dirty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42875" y="1643063"/>
            <a:ext cx="8748713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Size of ‘Starting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narrowband index’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is             . </a:t>
            </a:r>
          </a:p>
          <a:p>
            <a:pPr marL="714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 ‘Narrowband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bitmap within the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wideband’ is 3 bits to indicate the allocation of other 3 </a:t>
            </a:r>
            <a:r>
              <a:rPr lang="en-US" altLang="zh-CN" sz="2400" dirty="0" err="1" smtClean="0">
                <a:ea typeface="Arial Unicode MS" pitchFamily="34" charset="-122"/>
                <a:cs typeface="Arial" charset="0"/>
              </a:rPr>
              <a:t>narrowbands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excluding the starting narrowband. (The starting narrowband is always assumed to be allocated)</a:t>
            </a:r>
          </a:p>
          <a:p>
            <a:pPr marL="714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‘Resource allocation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within the narrowband’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is 5 bits, as same as in Rel-13 </a:t>
            </a:r>
            <a:r>
              <a:rPr lang="en-US" altLang="zh-CN" sz="2400" dirty="0" err="1" smtClean="0">
                <a:ea typeface="Arial Unicode MS" pitchFamily="34" charset="-122"/>
                <a:cs typeface="Arial" charset="0"/>
              </a:rPr>
              <a:t>eMTC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where </a:t>
            </a:r>
            <a:r>
              <a:rPr lang="en-GB" altLang="zh-CN" sz="2400" dirty="0" smtClean="0"/>
              <a:t>DL </a:t>
            </a:r>
            <a:r>
              <a:rPr lang="en-GB" altLang="zh-CN" sz="2400" dirty="0" smtClean="0"/>
              <a:t>resource allocation type </a:t>
            </a:r>
            <a:r>
              <a:rPr lang="en-GB" altLang="zh-CN" sz="2400" dirty="0" smtClean="0"/>
              <a:t>2 is used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.</a:t>
            </a:r>
            <a:endParaRPr lang="en-US" altLang="zh-CN" sz="2400" dirty="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</a:pPr>
            <a:endParaRPr lang="en-US" altLang="zh-CN" sz="2400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643570" y="1571612"/>
          <a:ext cx="928694" cy="561046"/>
        </p:xfrm>
        <a:graphic>
          <a:graphicData uri="http://schemas.openxmlformats.org/presentationml/2006/ole">
            <p:oleObj spid="_x0000_s19457" name="公式" r:id="rId3" imgW="774364" imgH="469696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13585</TotalTime>
  <Words>147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Microsoft 公式 3.0</vt:lpstr>
      <vt:lpstr>WF on DCI size for max 5 MHz PDSCH resource allocation in CE mode A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249</cp:revision>
  <dcterms:created xsi:type="dcterms:W3CDTF">2015-11-15T19:00:12Z</dcterms:created>
  <dcterms:modified xsi:type="dcterms:W3CDTF">2017-02-16T16:36:09Z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