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96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82874" autoAdjust="0"/>
  </p:normalViewPr>
  <p:slideViewPr>
    <p:cSldViewPr>
      <p:cViewPr varScale="1">
        <p:scale>
          <a:sx n="73" d="100"/>
          <a:sy n="73" d="100"/>
        </p:scale>
        <p:origin x="193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2/16/2017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Link Adaptation for URLLC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r>
              <a:rPr lang="en-US" altLang="zh-CN" smtClean="0"/>
              <a:t>, Samsung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88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 dirty="0" smtClean="0"/>
              <a:t>R1-1704051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Athens, Greece, 13th </a:t>
            </a:r>
            <a:r>
              <a:rPr lang="en-US" altLang="ko-KR" sz="1800" b="1" dirty="0"/>
              <a:t>- </a:t>
            </a:r>
            <a:r>
              <a:rPr lang="en-US" altLang="ko-KR" sz="1800" b="1" dirty="0" smtClean="0"/>
              <a:t>17th February 2017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</a:t>
            </a:r>
            <a:r>
              <a:rPr lang="en-US" altLang="ko-KR" sz="1800" b="1" dirty="0" smtClean="0"/>
              <a:t>– 8.1.3.4.4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Different URLLC services may require different BLER targets for channel quality </a:t>
            </a:r>
            <a:r>
              <a:rPr lang="en-US" dirty="0" smtClean="0"/>
              <a:t>reporting</a:t>
            </a:r>
          </a:p>
          <a:p>
            <a:r>
              <a:rPr lang="en-US" dirty="0" smtClean="0"/>
              <a:t>Additionally, usage of different target BLERs for setting transmission parameters for initial transmission and retransmission is more spectrum efficient as it </a:t>
            </a:r>
            <a:r>
              <a:rPr lang="en-US" dirty="0"/>
              <a:t>was shown in R1-1701664, R1-1702243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NR supports mechanisms to calculate MCS based on different BLER targets</a:t>
            </a:r>
          </a:p>
          <a:p>
            <a:r>
              <a:rPr lang="en-US" dirty="0" smtClean="0"/>
              <a:t>The following alternatives can be considered</a:t>
            </a:r>
          </a:p>
          <a:p>
            <a:pPr lvl="1"/>
            <a:r>
              <a:rPr lang="en-US" dirty="0" err="1" smtClean="0"/>
              <a:t>gNB</a:t>
            </a:r>
            <a:r>
              <a:rPr lang="en-US" dirty="0" smtClean="0"/>
              <a:t> may instruct UE to calculate CSI/CQI based on a particular BLER target</a:t>
            </a:r>
          </a:p>
          <a:p>
            <a:pPr lvl="1"/>
            <a:r>
              <a:rPr lang="en-US" dirty="0" err="1" smtClean="0"/>
              <a:t>gNB</a:t>
            </a:r>
            <a:r>
              <a:rPr lang="en-US" dirty="0" smtClean="0"/>
              <a:t> may adjust CSI/CQI calculated for one BLER to achieve another BLER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288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</Words>
  <Application>Microsoft Office PowerPoint</Application>
  <PresentationFormat>On-screen Show (4:3)</PresentationFormat>
  <Paragraphs>16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WF on Link Adaptation for URLLC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2017-02-16T16:24:55Z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2017-02-12 21:55:41Z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