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0" d="100"/>
          <a:sy n="70" d="100"/>
        </p:scale>
        <p:origin x="702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4320" y="1122363"/>
            <a:ext cx="11456125" cy="2387600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WF on multi-panel/multi-TRP transmission</a:t>
            </a:r>
            <a:br>
              <a:rPr lang="en-US" altLang="zh-CN" sz="4800" dirty="0" smtClean="0"/>
            </a:b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</a:rPr>
              <a:t>CATT,…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79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</a:t>
            </a:r>
            <a:endParaRPr lang="en-US" altLang="ja-JP" dirty="0"/>
          </a:p>
          <a:p>
            <a:r>
              <a:rPr lang="en-US" altLang="ja-JP" dirty="0"/>
              <a:t>Athens, Greece, 13th - 17th February </a:t>
            </a:r>
            <a:r>
              <a:rPr lang="en-US" altLang="ja-JP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dirty="0"/>
              <a:t>: </a:t>
            </a:r>
            <a:r>
              <a:rPr kumimoji="1" lang="en-US" altLang="ja-JP" dirty="0" smtClean="0"/>
              <a:t>8.1.2.1.6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36335" y="214442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/>
              <a:t>R1-</a:t>
            </a:r>
            <a:r>
              <a:rPr kumimoji="1" lang="en-US" altLang="zh-CN" sz="2400" dirty="0"/>
              <a:t>1704049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4736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54480"/>
            <a:ext cx="10278980" cy="4976949"/>
          </a:xfrm>
        </p:spPr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Support the following layer-to-port mapping schemes</a:t>
            </a:r>
          </a:p>
          <a:p>
            <a:pPr lvl="1"/>
            <a:r>
              <a:rPr lang="en-US" altLang="zh-CN" sz="2000" dirty="0" smtClean="0"/>
              <a:t>All </a:t>
            </a:r>
            <a:r>
              <a:rPr lang="en-US" altLang="zh-CN" sz="2000" dirty="0"/>
              <a:t>the layers are mapped to one QCL </a:t>
            </a:r>
            <a:r>
              <a:rPr lang="en-US" altLang="zh-CN" sz="2000" dirty="0" smtClean="0"/>
              <a:t>group, a.k.a., coherent transmission</a:t>
            </a:r>
          </a:p>
          <a:p>
            <a:pPr lvl="1"/>
            <a:r>
              <a:rPr lang="en-US" altLang="zh-CN" sz="2000" dirty="0" smtClean="0"/>
              <a:t>Layers </a:t>
            </a:r>
            <a:r>
              <a:rPr lang="en-US" altLang="zh-CN" sz="2000" dirty="0"/>
              <a:t>are mapped to more than one QCL </a:t>
            </a:r>
            <a:r>
              <a:rPr lang="en-US" altLang="zh-CN" sz="2000" dirty="0" smtClean="0"/>
              <a:t>groups, </a:t>
            </a:r>
            <a:r>
              <a:rPr lang="en-US" altLang="zh-CN" sz="2000" dirty="0"/>
              <a:t>a.k.a</a:t>
            </a:r>
            <a:r>
              <a:rPr lang="en-US" altLang="zh-CN" sz="2000" dirty="0" smtClean="0"/>
              <a:t>., non-coherent transmission</a:t>
            </a:r>
          </a:p>
          <a:p>
            <a:pPr marL="457200" lvl="1" indent="0">
              <a:buNone/>
            </a:pPr>
            <a:endParaRPr lang="en-US" altLang="zh-CN" sz="2000" dirty="0" smtClean="0"/>
          </a:p>
          <a:p>
            <a:pPr lvl="2"/>
            <a:endParaRPr lang="en-US" altLang="zh-CN" sz="1600" dirty="0"/>
          </a:p>
          <a:p>
            <a:endParaRPr lang="en-US" altLang="zh-CN" dirty="0"/>
          </a:p>
          <a:p>
            <a:pPr lvl="0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533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61</Words>
  <Application>Microsoft Office PowerPoint</Application>
  <PresentationFormat>宽屏</PresentationFormat>
  <Paragraphs>13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Calibri Light</vt:lpstr>
      <vt:lpstr>Office 主题</vt:lpstr>
      <vt:lpstr>WF on multi-panel/multi-TRP transmission 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time-domain bundling of DMRS</dc:title>
  <dc:creator>suxin</dc:creator>
  <cp:lastModifiedBy>suxin</cp:lastModifiedBy>
  <cp:revision>36</cp:revision>
  <dcterms:created xsi:type="dcterms:W3CDTF">2015-05-05T08:02:14Z</dcterms:created>
  <dcterms:modified xsi:type="dcterms:W3CDTF">2017-02-16T15:24:05Z</dcterms:modified>
</cp:coreProperties>
</file>