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92" r:id="rId4"/>
    <p:sldId id="293" r:id="rId5"/>
    <p:sldId id="29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-18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the retuning of SRS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Ericsson…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/>
              <a:t>1704046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717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7.2.3.1.5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2215405"/>
            <a:ext cx="8229600" cy="4525963"/>
          </a:xfrm>
        </p:spPr>
        <p:txBody>
          <a:bodyPr>
            <a:normAutofit/>
          </a:bodyPr>
          <a:lstStyle/>
          <a:p>
            <a:pPr lvl="1"/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GB" sz="16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415092"/>
            <a:ext cx="8244408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1371600" algn="l"/>
              </a:tabLst>
            </a:pPr>
            <a:r>
              <a:rPr kumimoji="0" lang="en-GB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For a Rel-14 BL UE, if S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RS is transmitted </a:t>
            </a:r>
            <a:r>
              <a:rPr kumimoji="0" lang="en-GB" altLang="ja-JP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on the last symbol 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in special </a:t>
            </a:r>
            <a:r>
              <a:rPr kumimoji="0" lang="en-GB" altLang="ja-JP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n, and </a:t>
            </a:r>
            <a:r>
              <a:rPr kumimoji="0" lang="en-GB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if 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the SRS transmission bandwidth is not completely within the frequency </a:t>
            </a:r>
            <a:r>
              <a:rPr kumimoji="0" lang="en-GB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resource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of PUCCH/PUSCH in </a:t>
            </a:r>
            <a:r>
              <a:rPr kumimoji="0" lang="en-GB" altLang="ja-JP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n+</a:t>
            </a:r>
            <a:r>
              <a:rPr kumimoji="0" lang="en-GB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1:</a:t>
            </a: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◦"/>
              <a:tabLst>
                <a:tab pos="1371600" algn="l"/>
              </a:tabLst>
            </a:pP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If the UE needs one symbol for retuning, then: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−"/>
              <a:tabLst>
                <a:tab pos="1371600" algn="l"/>
              </a:tabLst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When retuning between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SRS and PUCCH</a:t>
            </a: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, the guard period is the last symbol in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special </a:t>
            </a:r>
            <a:r>
              <a:rPr kumimoji="0" lang="en-US" altLang="ja-JP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n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−"/>
              <a:tabLst>
                <a:tab pos="1371600" algn="l"/>
              </a:tabLst>
            </a:pPr>
            <a:r>
              <a:rPr lang="en-US" altLang="ja-JP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When retuning between 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SRS and PUSCH</a:t>
            </a:r>
            <a:r>
              <a:rPr lang="en-US" altLang="ja-JP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, the guard period is the 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first</a:t>
            </a:r>
            <a:r>
              <a:rPr lang="en-US" altLang="ja-JP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SC-FDMA symbol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of PUSCH</a:t>
            </a:r>
            <a:r>
              <a:rPr lang="en-US" altLang="ja-JP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in </a:t>
            </a:r>
            <a:r>
              <a:rPr lang="en-US" altLang="ja-JP" dirty="0" err="1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n+1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◦"/>
              <a:tabLst>
                <a:tab pos="1371600" algn="l"/>
              </a:tabLst>
            </a:pPr>
            <a:r>
              <a:rPr lang="en-US" altLang="ja-JP" sz="20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If the UE needs </a:t>
            </a:r>
            <a:r>
              <a:rPr lang="en-US" altLang="zh-CN" sz="20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two</a:t>
            </a:r>
            <a:r>
              <a:rPr lang="en-US" altLang="ja-JP" sz="20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symbol</a:t>
            </a:r>
            <a:r>
              <a:rPr lang="en-US" altLang="zh-CN" sz="20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</a:t>
            </a:r>
            <a:r>
              <a:rPr lang="en-US" altLang="ja-JP" sz="20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for retuning, then:</a:t>
            </a:r>
            <a:endParaRPr lang="en-US" altLang="zh-CN" sz="2000" dirty="0" smtClean="0">
              <a:latin typeface="Arial" pitchFamily="34" charset="0"/>
              <a:ea typeface="MS Mincho" pitchFamily="49" charset="-128"/>
              <a:cs typeface="Times New Roman" pitchFamily="18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−"/>
              <a:tabLst>
                <a:tab pos="1371600" algn="l"/>
              </a:tabLst>
            </a:pPr>
            <a:r>
              <a:rPr lang="en-US" altLang="ja-JP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When retuning between 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SRS and PUCCH</a:t>
            </a:r>
            <a:r>
              <a:rPr lang="en-US" altLang="ja-JP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, the guard period is the last symbol in 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special </a:t>
            </a:r>
            <a:r>
              <a:rPr lang="en-US" altLang="ja-JP" dirty="0" err="1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n and the first symbol of PUCCH in </a:t>
            </a:r>
            <a:r>
              <a:rPr lang="en-US" altLang="zh-CN" dirty="0" err="1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n+1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−"/>
              <a:tabLst>
                <a:tab pos="1371600" algn="l"/>
              </a:tabLst>
            </a:pPr>
            <a:r>
              <a:rPr lang="en-US" altLang="ja-JP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When retuning between 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SRS and PUSCH</a:t>
            </a:r>
            <a:r>
              <a:rPr lang="en-US" altLang="ja-JP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, the guard period is the 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first</a:t>
            </a:r>
            <a:r>
              <a:rPr lang="en-US" altLang="ja-JP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two </a:t>
            </a:r>
            <a:r>
              <a:rPr lang="en-US" altLang="ja-JP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SC-FDMA symbol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 of PUSCH</a:t>
            </a:r>
            <a:r>
              <a:rPr lang="en-US" altLang="ja-JP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in </a:t>
            </a:r>
            <a:r>
              <a:rPr lang="en-US" altLang="ja-JP" dirty="0" err="1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n+1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2215405"/>
            <a:ext cx="8229600" cy="4525963"/>
          </a:xfrm>
        </p:spPr>
        <p:txBody>
          <a:bodyPr>
            <a:normAutofit/>
          </a:bodyPr>
          <a:lstStyle/>
          <a:p>
            <a:pPr lvl="1"/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GB" sz="16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484784"/>
            <a:ext cx="8244408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1371600" algn="l"/>
              </a:tabLst>
            </a:pPr>
            <a:r>
              <a:rPr lang="en-GB" altLang="zh-CN" sz="24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For a Rel-14 BL UE, if the last SRS symbol in special </a:t>
            </a:r>
            <a:r>
              <a:rPr lang="en-GB" altLang="zh-CN" sz="2400" dirty="0" err="1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lang="en-GB" altLang="zh-CN" sz="24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n </a:t>
            </a:r>
            <a:r>
              <a:rPr lang="en-GB" altLang="zh-CN" sz="2400" b="1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is the last but one symbol</a:t>
            </a:r>
            <a:r>
              <a:rPr lang="en-GB" altLang="zh-CN" sz="24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in that </a:t>
            </a:r>
            <a:r>
              <a:rPr lang="en-GB" altLang="zh-CN" sz="2400" dirty="0" err="1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lang="en-GB" altLang="zh-CN" sz="24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, and if the SRS transmission bandwidth is not completely within the frequency resource of PUCCH/PUSCH in </a:t>
            </a:r>
            <a:r>
              <a:rPr lang="en-GB" altLang="zh-CN" sz="2400" dirty="0" err="1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lang="en-GB" altLang="zh-CN" sz="24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n+1: 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◦"/>
              <a:tabLst>
                <a:tab pos="1371600" algn="l"/>
              </a:tabLst>
            </a:pP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If the UE needs one symbol for retuning, then: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−"/>
              <a:tabLst>
                <a:tab pos="1371600" algn="l"/>
              </a:tabLst>
            </a:pP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When retuning between SRS and PUCCH/PUSCH, the guard period is the last symbol in special </a:t>
            </a:r>
            <a:r>
              <a:rPr lang="en-US" altLang="zh-CN" dirty="0" err="1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n</a:t>
            </a:r>
            <a:endParaRPr lang="zh-CN" altLang="zh-CN" dirty="0" smtClean="0">
              <a:latin typeface="Arial" pitchFamily="34" charset="0"/>
              <a:ea typeface="MS Mincho" pitchFamily="49" charset="-128"/>
              <a:cs typeface="Times New Roman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◦"/>
              <a:tabLst>
                <a:tab pos="1371600" algn="l"/>
              </a:tabLst>
            </a:pPr>
            <a:r>
              <a:rPr lang="en-US" altLang="ja-JP" sz="20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If the UE needs </a:t>
            </a:r>
            <a:r>
              <a:rPr lang="en-US" altLang="zh-CN" sz="20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two</a:t>
            </a:r>
            <a:r>
              <a:rPr lang="en-US" altLang="ja-JP" sz="20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symbol</a:t>
            </a:r>
            <a:r>
              <a:rPr lang="en-US" altLang="zh-CN" sz="20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</a:t>
            </a:r>
            <a:r>
              <a:rPr lang="en-US" altLang="ja-JP" sz="2000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for retuning, then:</a:t>
            </a:r>
            <a:endParaRPr lang="en-US" altLang="zh-CN" sz="2000" dirty="0" smtClean="0">
              <a:latin typeface="Arial" pitchFamily="34" charset="0"/>
              <a:ea typeface="MS Mincho" pitchFamily="49" charset="-128"/>
              <a:cs typeface="Times New Roman" pitchFamily="18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−"/>
              <a:tabLst>
                <a:tab pos="1371600" algn="l"/>
              </a:tabLst>
            </a:pP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When retuning between SRS and PUCCH/PUSCH, the guard period is the last symbol in special </a:t>
            </a:r>
            <a:r>
              <a:rPr lang="en-US" altLang="zh-CN" dirty="0" err="1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n and the first symbol of PUCCH/PUSCH in </a:t>
            </a:r>
            <a:r>
              <a:rPr lang="en-US" altLang="zh-CN" dirty="0" err="1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subframe</a:t>
            </a:r>
            <a:r>
              <a:rPr lang="en-US" altLang="zh-CN" dirty="0" smtClean="0">
                <a:latin typeface="Arial" pitchFamily="34" charset="0"/>
                <a:ea typeface="MS Mincho" pitchFamily="49" charset="-128"/>
                <a:cs typeface="Times New Roman" pitchFamily="18" charset="0"/>
              </a:rPr>
              <a:t> n+1</a:t>
            </a:r>
            <a:endParaRPr lang="zh-CN" altLang="zh-CN" dirty="0" smtClean="0">
              <a:latin typeface="Arial" pitchFamily="34" charset="0"/>
              <a:ea typeface="MS Mincho" pitchFamily="49" charset="-128"/>
              <a:cs typeface="Times New Roman" pitchFamily="18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−"/>
              <a:tabLst>
                <a:tab pos="1371600" algn="l"/>
              </a:tabLst>
            </a:pPr>
            <a:endParaRPr lang="en-US" altLang="zh-CN" dirty="0" smtClean="0">
              <a:latin typeface="Arial" pitchFamily="34" charset="0"/>
              <a:ea typeface="MS Mincho" pitchFamily="49" charset="-128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3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2215405"/>
            <a:ext cx="8229600" cy="4525963"/>
          </a:xfrm>
        </p:spPr>
        <p:txBody>
          <a:bodyPr>
            <a:normAutofit/>
          </a:bodyPr>
          <a:lstStyle/>
          <a:p>
            <a:pPr lvl="1"/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GB" sz="16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501041"/>
            <a:ext cx="828092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1371600" algn="l"/>
              </a:tabLst>
            </a:pPr>
            <a:r>
              <a:rPr lang="en-GB" altLang="zh-CN" sz="24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For a Rel-14 BL UE, if SRS is transmitted </a:t>
            </a:r>
            <a:r>
              <a:rPr lang="en-GB" altLang="zh-CN" sz="24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on the first </a:t>
            </a:r>
            <a:r>
              <a:rPr lang="en-GB" altLang="zh-CN" sz="2400" b="1" dirty="0" err="1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UpPTS</a:t>
            </a:r>
            <a:r>
              <a:rPr lang="en-GB" altLang="zh-CN" sz="24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symbol</a:t>
            </a:r>
            <a:r>
              <a:rPr lang="en-GB" altLang="zh-CN" sz="24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in special </a:t>
            </a:r>
            <a:r>
              <a:rPr lang="en-GB" altLang="zh-CN" sz="2400" dirty="0" err="1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subframe</a:t>
            </a:r>
            <a:r>
              <a:rPr lang="en-GB" altLang="zh-CN" sz="24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n, and if the SRS transmission bandwidth is different from frequency resource of </a:t>
            </a:r>
            <a:r>
              <a:rPr lang="en-GB" altLang="zh-CN" sz="2400" dirty="0" err="1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DwPTS</a:t>
            </a:r>
            <a:r>
              <a:rPr lang="en-GB" altLang="zh-CN" sz="24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reception in </a:t>
            </a:r>
            <a:r>
              <a:rPr lang="en-GB" altLang="zh-CN" sz="2400" dirty="0" err="1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subframe</a:t>
            </a:r>
            <a:r>
              <a:rPr lang="en-GB" altLang="zh-CN" sz="24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n:</a:t>
            </a:r>
            <a:endParaRPr lang="zh-CN" altLang="zh-CN" sz="2400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◦"/>
              <a:tabLst>
                <a:tab pos="1371600" algn="l"/>
              </a:tabLst>
            </a:pPr>
            <a:r>
              <a:rPr lang="en-US" altLang="ja-JP" sz="24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  <a:r>
              <a:rPr lang="en-US" altLang="zh-CN" sz="20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If the UE needs one/two symbol(s) for retuning, then</a:t>
            </a:r>
            <a:r>
              <a:rPr lang="en-US" altLang="ja-JP" sz="20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:</a:t>
            </a:r>
            <a:endParaRPr lang="en-US" altLang="zh-CN" sz="2400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−"/>
              <a:tabLst>
                <a:tab pos="1371600" algn="l"/>
              </a:tabLst>
            </a:pPr>
            <a:r>
              <a:rPr lang="en-US" altLang="zh-CN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The guard period is the last one/two symbol(s) in </a:t>
            </a:r>
            <a:r>
              <a:rPr lang="en-US" altLang="zh-CN" dirty="0" err="1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DwPTS</a:t>
            </a:r>
            <a:r>
              <a:rPr lang="en-US" altLang="zh-CN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reception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4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2215405"/>
            <a:ext cx="8229600" cy="4525963"/>
          </a:xfrm>
        </p:spPr>
        <p:txBody>
          <a:bodyPr>
            <a:normAutofit/>
          </a:bodyPr>
          <a:lstStyle/>
          <a:p>
            <a:pPr lvl="1"/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GB" sz="16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484784"/>
            <a:ext cx="8568952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1371600" algn="l"/>
              </a:tabLst>
            </a:pPr>
            <a:r>
              <a:rPr lang="en-GB" altLang="zh-CN" sz="2400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 For a Rel-14 BL UE, if the first symbol for SRS transmission in special </a:t>
            </a:r>
            <a:r>
              <a:rPr lang="en-GB" altLang="zh-CN" sz="2400" dirty="0" err="1" smtClean="0">
                <a:latin typeface="Arial" pitchFamily="34" charset="0"/>
                <a:ea typeface="MS Mincho" pitchFamily="49" charset="-128"/>
                <a:cs typeface="Arial" pitchFamily="34" charset="0"/>
              </a:rPr>
              <a:t>subframe</a:t>
            </a:r>
            <a:r>
              <a:rPr lang="en-GB" altLang="zh-CN" sz="2400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 n </a:t>
            </a:r>
            <a:r>
              <a:rPr lang="en-GB" altLang="zh-CN" sz="2400" b="1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is the second </a:t>
            </a:r>
            <a:r>
              <a:rPr lang="en-GB" altLang="zh-CN" sz="2400" b="1" dirty="0" err="1" smtClean="0">
                <a:latin typeface="Arial" pitchFamily="34" charset="0"/>
                <a:ea typeface="MS Mincho" pitchFamily="49" charset="-128"/>
                <a:cs typeface="Arial" pitchFamily="34" charset="0"/>
              </a:rPr>
              <a:t>UpPTS</a:t>
            </a:r>
            <a:r>
              <a:rPr lang="en-GB" altLang="zh-CN" sz="2400" b="1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 symbol </a:t>
            </a:r>
            <a:r>
              <a:rPr lang="en-GB" altLang="zh-CN" sz="2400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in </a:t>
            </a:r>
            <a:r>
              <a:rPr lang="en-GB" altLang="zh-CN" sz="2400" dirty="0" err="1" smtClean="0">
                <a:latin typeface="Arial" pitchFamily="34" charset="0"/>
                <a:ea typeface="MS Mincho" pitchFamily="49" charset="-128"/>
                <a:cs typeface="Arial" pitchFamily="34" charset="0"/>
              </a:rPr>
              <a:t>subframe</a:t>
            </a:r>
            <a:r>
              <a:rPr lang="en-GB" altLang="zh-CN" sz="2400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 n, and if the SRS transmission bandwidth is different from frequency resource of </a:t>
            </a:r>
            <a:r>
              <a:rPr lang="en-GB" altLang="zh-CN" sz="2400" dirty="0" err="1" smtClean="0">
                <a:latin typeface="Arial" pitchFamily="34" charset="0"/>
                <a:ea typeface="MS Mincho" pitchFamily="49" charset="-128"/>
                <a:cs typeface="Arial" pitchFamily="34" charset="0"/>
              </a:rPr>
              <a:t>DwPTS</a:t>
            </a:r>
            <a:r>
              <a:rPr lang="en-GB" altLang="zh-CN" sz="2400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 reception in </a:t>
            </a:r>
            <a:r>
              <a:rPr lang="en-GB" altLang="zh-CN" sz="2400" dirty="0" err="1" smtClean="0">
                <a:latin typeface="Arial" pitchFamily="34" charset="0"/>
                <a:ea typeface="MS Mincho" pitchFamily="49" charset="-128"/>
                <a:cs typeface="Arial" pitchFamily="34" charset="0"/>
              </a:rPr>
              <a:t>subframe</a:t>
            </a:r>
            <a:r>
              <a:rPr lang="en-GB" altLang="zh-CN" sz="2400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 n: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◦"/>
              <a:tabLst>
                <a:tab pos="1371600" algn="l"/>
              </a:tabLst>
            </a:pP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 If the UE needs one symbol for retuning, then: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−"/>
              <a:tabLst>
                <a:tab pos="1371600" algn="l"/>
              </a:tabLst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 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The guard period is the first 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UpPTS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symbol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◦"/>
              <a:tabLst>
                <a:tab pos="1371600" algn="l"/>
              </a:tabLst>
            </a:pPr>
            <a:r>
              <a:rPr lang="en-US" altLang="ja-JP" sz="2000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 If the UE needs </a:t>
            </a:r>
            <a:r>
              <a:rPr lang="en-US" altLang="zh-CN" sz="2000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two</a:t>
            </a:r>
            <a:r>
              <a:rPr lang="en-US" altLang="ja-JP" sz="2000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 symbol</a:t>
            </a:r>
            <a:r>
              <a:rPr lang="en-US" altLang="zh-CN" sz="2000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s</a:t>
            </a:r>
            <a:r>
              <a:rPr lang="en-US" altLang="ja-JP" sz="2000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 for retuning, then:</a:t>
            </a:r>
            <a:endParaRPr lang="en-US" altLang="zh-CN" sz="2000" dirty="0" smtClean="0">
              <a:latin typeface="Arial" pitchFamily="34" charset="0"/>
              <a:ea typeface="MS Mincho" pitchFamily="49" charset="-128"/>
              <a:cs typeface="Arial" pitchFamily="34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−"/>
              <a:tabLst>
                <a:tab pos="1371600" algn="l"/>
              </a:tabLst>
            </a:pPr>
            <a:r>
              <a:rPr lang="en-US" altLang="ja-JP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 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The guard period is created by the last 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DwPTS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symbol and the first 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UpPTS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symbol</a:t>
            </a:r>
            <a:endParaRPr lang="en-US" altLang="zh-CN" dirty="0" smtClean="0">
              <a:latin typeface="Arial" pitchFamily="34" charset="0"/>
              <a:ea typeface="MS Mincho" pitchFamily="49" charset="-128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15710</TotalTime>
  <Words>469</Words>
  <Application>Microsoft Office PowerPoint</Application>
  <PresentationFormat>全屏显示(4:3)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the retuning of SRS transmission</vt:lpstr>
      <vt:lpstr>Proposal 1</vt:lpstr>
      <vt:lpstr>Proposal 2</vt:lpstr>
      <vt:lpstr>Proposal 3</vt:lpstr>
      <vt:lpstr>Proposal 4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Huawei</dc:creator>
  <cp:lastModifiedBy>Huawei</cp:lastModifiedBy>
  <cp:revision>1212</cp:revision>
  <dcterms:created xsi:type="dcterms:W3CDTF">2015-04-22T00:12:23Z</dcterms:created>
  <dcterms:modified xsi:type="dcterms:W3CDTF">2017-02-16T16:37:37Z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(3)rfSxWB8re6vyHkqW8+aUQL5XzzEmQFtvlYAIhtleuZl4frJAa6k+UT+hM3v98PbE6F860a6l
IZMElGJzMpflLqi0GXPt6XEaE4d+crL/5PjESsEKLil5bPcH+/OS0b4qawsw0BpqDkARQoyV
zVOFKZpaATKBv5Q4XvSS/NYajzkjh8sTpe4mgnFpxELCylhu1zmhvfDEjAfoGSJrAc5wXaNj
Hl3d3MDDCe8/OoZ3HB</vt:lpwstr>
  </property>
  <property fmtid="{D5CDD505-2E9C-101B-9397-08002B2CF9AE}" pid="8" name="_2015_ms_pID_7253431">
    <vt:lpwstr>xjupCSGE2rXhRkEtrehPeDH0rO9V7umi03oQztnms3bSgA27fq2rFf
Tf5Ja9Ln7ai9Y9thiGYt/+DRCVQb8ciowJxxm2qvXjUGDtyRr3fiL9DWKXSVYkVCY5hULnrI
LniOAC8UhvT3Tosp1+r/zZgc08g+cqttqdB7mQUvfQTPlwk7QWeebhmylgRTKaayLUoA9wR5
VDIyJKcRhyOIU9gUVpkLjz7+cElYHbc8cArz</vt:lpwstr>
  </property>
  <property fmtid="{D5CDD505-2E9C-101B-9397-08002B2CF9AE}" pid="9" name="_2015_ms_pID_7253432">
    <vt:lpwstr>fT8Pb6aflshzdoCMFOya53QBgZKAj2/6pcBJ
hLGt1Qn5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1487262973</vt:lpwstr>
  </property>
</Properties>
</file>