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301" r:id="rId3"/>
    <p:sldId id="303" r:id="rId4"/>
    <p:sldId id="302" r:id="rId5"/>
    <p:sldId id="30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uxiuqiang" initials="X" lastIdx="5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88" autoAdjust="0"/>
    <p:restoredTop sz="94660"/>
  </p:normalViewPr>
  <p:slideViewPr>
    <p:cSldViewPr>
      <p:cViewPr varScale="1">
        <p:scale>
          <a:sx n="74" d="100"/>
          <a:sy n="74" d="100"/>
        </p:scale>
        <p:origin x="552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8E5593-2E1A-4612-9666-F926E10063B7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537A60-99E6-47A1-8215-A413482417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380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37A60-99E6-47A1-8215-A413482417B1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4732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DFB43-CBC7-4F91-945E-CA8475DE64A9}" type="datetime1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1FC61-2DA9-4516-82C8-66D06791A3BF}" type="datetime1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5DA6B-618D-44AB-97C5-4ADD5EC3978D}" type="datetime1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FDE79-95D3-4734-AF0D-E9016EDC2ECA}" type="datetime1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F69CB-F59F-4FAF-B447-4AC28BA38591}" type="datetime1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4109D-FE3D-4AFD-B42E-878DD4C08FBC}" type="datetime1">
              <a:rPr lang="en-US" smtClean="0"/>
              <a:pPr/>
              <a:t>2/16/2017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5FAD0-56C1-496A-A5A8-5CCE41A5CB87}" type="datetime1">
              <a:rPr lang="en-US" smtClean="0"/>
              <a:pPr/>
              <a:t>2/16/2017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31E30-7546-46C2-BCE2-A7D50820AE97}" type="datetime1">
              <a:rPr lang="en-US" smtClean="0"/>
              <a:pPr/>
              <a:t>2/16/2017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FD62C-1B34-4EC0-BD8B-D7F3056F5287}" type="datetime1">
              <a:rPr lang="en-US" smtClean="0"/>
              <a:pPr/>
              <a:t>2/16/2017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ED4DA-ED56-4F50-948E-C175EEDBD544}" type="datetime1">
              <a:rPr lang="en-US" smtClean="0"/>
              <a:pPr/>
              <a:t>2/16/2017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B447D-984C-4C31-98D0-3DF5C5058A46}" type="datetime1">
              <a:rPr lang="en-US" smtClean="0"/>
              <a:pPr/>
              <a:t>2/16/2017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78A9A1-9E32-47C8-83E2-DAE063F15653}" type="datetime1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Modulation for NR UL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767700" cy="1752600"/>
          </a:xfrm>
        </p:spPr>
        <p:txBody>
          <a:bodyPr>
            <a:normAutofit/>
          </a:bodyPr>
          <a:lstStyle/>
          <a:p>
            <a:r>
              <a:rPr lang="en-US" sz="2400" dirty="0" err="1" smtClean="0"/>
              <a:t>MediaTek</a:t>
            </a:r>
            <a:r>
              <a:rPr lang="en-US" sz="2400" dirty="0"/>
              <a:t>, </a:t>
            </a:r>
            <a:r>
              <a:rPr lang="en-US" sz="2400" dirty="0" smtClean="0"/>
              <a:t>Qualcomm, Samsung, </a:t>
            </a:r>
            <a:r>
              <a:rPr lang="en-US" sz="2400" dirty="0"/>
              <a:t>AT&amp;T, </a:t>
            </a:r>
            <a:r>
              <a:rPr lang="en-US" sz="2400" dirty="0" smtClean="0"/>
              <a:t>Xiaomi, DISH Network, Thales, Idaho National Lab, </a:t>
            </a:r>
            <a:r>
              <a:rPr lang="en-US" sz="2400" dirty="0"/>
              <a:t>Hughes Network </a:t>
            </a:r>
            <a:r>
              <a:rPr lang="en-US" sz="2400" dirty="0" smtClean="0"/>
              <a:t>Systems, IITH</a:t>
            </a:r>
            <a:r>
              <a:rPr lang="en-US" sz="2400" dirty="0"/>
              <a:t>, </a:t>
            </a:r>
            <a:r>
              <a:rPr lang="en-US" sz="2400" dirty="0" err="1"/>
              <a:t>CEWiT</a:t>
            </a:r>
            <a:r>
              <a:rPr lang="en-US" sz="2400" dirty="0"/>
              <a:t>, IITM, </a:t>
            </a:r>
            <a:r>
              <a:rPr lang="en-US" sz="2400" dirty="0" err="1"/>
              <a:t>Tejas</a:t>
            </a:r>
            <a:r>
              <a:rPr lang="en-US" sz="2400" dirty="0"/>
              <a:t> Networks, </a:t>
            </a:r>
            <a:r>
              <a:rPr lang="en-US" sz="2400" dirty="0" smtClean="0"/>
              <a:t>NTU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650395" y="405406"/>
            <a:ext cx="1089121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/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Meeting #88</a:t>
            </a:r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				</a:t>
            </a:r>
            <a:r>
              <a:rPr lang="en-GB" altLang="ko-KR" sz="2000" b="1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GB" altLang="ko-KR" sz="2000" b="1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en-GB" altLang="ko-KR" sz="2000" b="1" smtClean="0">
                <a:latin typeface="Times New Roman" pitchFamily="18" charset="0"/>
                <a:cs typeface="Times New Roman" pitchFamily="18" charset="0"/>
              </a:rPr>
              <a:t>R1-1704045</a:t>
            </a:r>
            <a:endParaRPr lang="en-US" altLang="zh-CN" sz="2000" b="1" dirty="0">
              <a:latin typeface="Times New Roman" pitchFamily="18" charset="0"/>
              <a:ea typeface="Malgun Gothic" pitchFamily="50" charset="-127"/>
              <a:cs typeface="Times New Roman" pitchFamily="18" charset="0"/>
            </a:endParaRPr>
          </a:p>
          <a:p>
            <a:pPr eaLnBrk="0" hangingPunct="0"/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Athens, Greece, 13th 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17th February 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2017</a:t>
            </a:r>
            <a:endParaRPr lang="en-US" altLang="ko-KR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Agenda 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item: 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8.1.5</a:t>
            </a:r>
            <a:endParaRPr lang="en-US" altLang="ko-KR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u="sng" dirty="0"/>
              <a:t>Agreement </a:t>
            </a:r>
            <a:r>
              <a:rPr lang="en-US" u="sng" dirty="0" smtClean="0"/>
              <a:t>(RAN1 NR Ad-Hoc, Spokane, USA)</a:t>
            </a:r>
          </a:p>
          <a:p>
            <a:pPr lvl="1" fontAlgn="base" hangingPunct="0"/>
            <a:r>
              <a:rPr lang="en-US" dirty="0" smtClean="0"/>
              <a:t>NR </a:t>
            </a:r>
            <a:r>
              <a:rPr lang="en-US" dirty="0"/>
              <a:t>supports 0.5*pi BPSK modulation for </a:t>
            </a:r>
            <a:r>
              <a:rPr lang="en-US" dirty="0" smtClean="0"/>
              <a:t>DFT-s-OFDM</a:t>
            </a:r>
          </a:p>
          <a:p>
            <a:pPr fontAlgn="base" hangingPunct="0"/>
            <a:r>
              <a:rPr lang="en-US" u="sng" dirty="0" smtClean="0"/>
              <a:t>Working Assumption</a:t>
            </a:r>
          </a:p>
          <a:p>
            <a:pPr lvl="1" fontAlgn="base" hangingPunct="0"/>
            <a:r>
              <a:rPr lang="en-US" dirty="0"/>
              <a:t>While using DFT-s-OFDM, 0.5*pi-BPSK modulation using DFT-S-OFDM with frequency domain spectrum shaping can be further considered at least for </a:t>
            </a:r>
            <a:r>
              <a:rPr lang="en-US" dirty="0" err="1"/>
              <a:t>eMBB</a:t>
            </a:r>
            <a:r>
              <a:rPr lang="en-US" dirty="0"/>
              <a:t> uplink data for up to 40GHz</a:t>
            </a:r>
          </a:p>
          <a:p>
            <a:pPr lvl="1" fontAlgn="base" hangingPunct="0"/>
            <a:r>
              <a:rPr lang="en-US" dirty="0"/>
              <a:t>FFS</a:t>
            </a:r>
          </a:p>
          <a:p>
            <a:pPr lvl="2" fontAlgn="base" hangingPunct="0"/>
            <a:r>
              <a:rPr lang="en-US" dirty="0"/>
              <a:t>The details of frequency domain spectrum shaping </a:t>
            </a:r>
          </a:p>
          <a:p>
            <a:pPr lvl="2" fontAlgn="base" hangingPunct="0"/>
            <a:r>
              <a:rPr lang="en-US" dirty="0"/>
              <a:t>This does not preclude the case where no spectrum shaping is needed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60940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Low PAPR Q &amp; 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597" y="1624013"/>
            <a:ext cx="10972800" cy="4525963"/>
          </a:xfrm>
        </p:spPr>
        <p:txBody>
          <a:bodyPr>
            <a:normAutofit/>
          </a:bodyPr>
          <a:lstStyle/>
          <a:p>
            <a:r>
              <a:rPr lang="en-US" u="sng" dirty="0" smtClean="0">
                <a:solidFill>
                  <a:srgbClr val="0000FF"/>
                </a:solidFill>
              </a:rPr>
              <a:t>Q: What could low PAPR modulations offer for NR?</a:t>
            </a:r>
          </a:p>
          <a:p>
            <a:pPr lvl="1" fontAlgn="base" hangingPunct="0"/>
            <a:r>
              <a:rPr lang="en-US" b="1" i="1" dirty="0">
                <a:solidFill>
                  <a:srgbClr val="FFC000"/>
                </a:solidFill>
              </a:rPr>
              <a:t>D</a:t>
            </a:r>
            <a:r>
              <a:rPr lang="en-US" b="1" i="1" dirty="0" smtClean="0">
                <a:solidFill>
                  <a:srgbClr val="FFC000"/>
                </a:solidFill>
              </a:rPr>
              <a:t>ue to the expected stricter spectral requirements </a:t>
            </a:r>
            <a:r>
              <a:rPr lang="en-US" dirty="0" smtClean="0"/>
              <a:t>(e.g., ACLR, OOBE), there are more cases in NR (compared with LTE) where low PAPR modulations could </a:t>
            </a:r>
            <a:r>
              <a:rPr lang="en-US" b="1" i="1" u="sng" dirty="0" smtClean="0">
                <a:solidFill>
                  <a:srgbClr val="00B050"/>
                </a:solidFill>
              </a:rPr>
              <a:t>provide coverage extension</a:t>
            </a:r>
            <a:r>
              <a:rPr lang="en-US" b="1" i="1" dirty="0"/>
              <a:t> </a:t>
            </a:r>
            <a:r>
              <a:rPr lang="en-US" dirty="0" smtClean="0"/>
              <a:t>[1].</a:t>
            </a:r>
          </a:p>
          <a:p>
            <a:pPr lvl="1" fontAlgn="base" hangingPunct="0"/>
            <a:r>
              <a:rPr lang="en-US" b="1" i="1" dirty="0">
                <a:solidFill>
                  <a:srgbClr val="FFC000"/>
                </a:solidFill>
              </a:rPr>
              <a:t>With modern PA </a:t>
            </a:r>
            <a:r>
              <a:rPr lang="en-US" b="1" i="1" dirty="0" smtClean="0">
                <a:solidFill>
                  <a:srgbClr val="FFC000"/>
                </a:solidFill>
              </a:rPr>
              <a:t>technologies </a:t>
            </a:r>
            <a:r>
              <a:rPr lang="en-US" dirty="0" smtClean="0"/>
              <a:t>(e.g., envelope tracking), </a:t>
            </a:r>
            <a:r>
              <a:rPr lang="en-US" dirty="0"/>
              <a:t>low PAPR </a:t>
            </a:r>
            <a:r>
              <a:rPr lang="en-US" dirty="0" smtClean="0"/>
              <a:t>modulations </a:t>
            </a:r>
            <a:r>
              <a:rPr lang="en-US" dirty="0"/>
              <a:t>could </a:t>
            </a:r>
            <a:r>
              <a:rPr lang="en-US" b="1" i="1" u="sng" dirty="0">
                <a:solidFill>
                  <a:srgbClr val="00B050"/>
                </a:solidFill>
              </a:rPr>
              <a:t>provide significant UE power saving </a:t>
            </a:r>
            <a:r>
              <a:rPr lang="en-US" dirty="0"/>
              <a:t>when compared to conventional </a:t>
            </a:r>
            <a:r>
              <a:rPr lang="en-US" dirty="0" smtClean="0"/>
              <a:t>QPSK </a:t>
            </a:r>
            <a:r>
              <a:rPr lang="en-US" dirty="0"/>
              <a:t>at the same PA output </a:t>
            </a:r>
            <a:r>
              <a:rPr lang="en-US" dirty="0" smtClean="0"/>
              <a:t>power [1].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92597" y="5992001"/>
            <a:ext cx="10126124" cy="7287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 smtClean="0"/>
              <a:t>[1] R1-1702729, “Low PAPR Modulation Design for NR UL,” </a:t>
            </a:r>
            <a:r>
              <a:rPr lang="en-US" sz="1800" dirty="0" err="1" smtClean="0"/>
              <a:t>MeidaTek</a:t>
            </a:r>
            <a:r>
              <a:rPr lang="en-US" sz="1800" dirty="0" smtClean="0"/>
              <a:t> Inc.</a:t>
            </a:r>
          </a:p>
        </p:txBody>
      </p:sp>
    </p:spTree>
    <p:extLst>
      <p:ext uri="{BB962C8B-B14F-4D97-AF65-F5344CB8AC3E}">
        <p14:creationId xmlns:p14="http://schemas.microsoft.com/office/powerpoint/2010/main" val="28875424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Concerns &amp; Solutions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23755"/>
            <a:ext cx="12192000" cy="4767471"/>
          </a:xfrm>
        </p:spPr>
        <p:txBody>
          <a:bodyPr>
            <a:noAutofit/>
          </a:bodyPr>
          <a:lstStyle/>
          <a:p>
            <a:pPr lvl="0"/>
            <a:r>
              <a:rPr lang="en-US" sz="2800" b="1" u="sng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What’s the major concern of the currently proposed low PAPR modulations?</a:t>
            </a:r>
            <a:endParaRPr lang="en-US" sz="1200" b="1" u="sng" dirty="0" smtClean="0">
              <a:solidFill>
                <a:srgbClr val="0000FF"/>
              </a:solidFill>
            </a:endParaRPr>
          </a:p>
          <a:p>
            <a:pPr lvl="1"/>
            <a:r>
              <a:rPr lang="en-US" sz="2400" b="1" u="sng" dirty="0" smtClean="0">
                <a:solidFill>
                  <a:srgbClr val="C00000"/>
                </a:solidFill>
              </a:rPr>
              <a:t>Limitation of </a:t>
            </a:r>
            <a:r>
              <a:rPr lang="el-GR" sz="2400" b="1" u="sng" dirty="0" smtClean="0">
                <a:solidFill>
                  <a:srgbClr val="C00000"/>
                </a:solidFill>
              </a:rPr>
              <a:t>π</a:t>
            </a:r>
            <a:r>
              <a:rPr lang="en-US" sz="2400" b="1" u="sng" dirty="0" smtClean="0">
                <a:solidFill>
                  <a:srgbClr val="C00000"/>
                </a:solidFill>
              </a:rPr>
              <a:t>/2-BPSK without FDSS @ spectral efficiency &gt; 0.5 bit/s/Hz</a:t>
            </a:r>
          </a:p>
          <a:p>
            <a:pPr lvl="2"/>
            <a:endParaRPr lang="en-US" sz="800" dirty="0" smtClean="0"/>
          </a:p>
          <a:p>
            <a:pPr lvl="2"/>
            <a:r>
              <a:rPr lang="en-US" sz="2000" dirty="0" smtClean="0"/>
              <a:t>For </a:t>
            </a:r>
            <a:r>
              <a:rPr lang="el-GR" sz="2000" dirty="0"/>
              <a:t>π</a:t>
            </a:r>
            <a:r>
              <a:rPr lang="en-US" sz="2000" dirty="0"/>
              <a:t>/2-BPSK w</a:t>
            </a:r>
            <a:r>
              <a:rPr lang="en-US" sz="2000" dirty="0" smtClean="0"/>
              <a:t>ithout Frequency Domain Spectral Shaping (FDSS), the </a:t>
            </a:r>
            <a:r>
              <a:rPr lang="en-US" sz="2000" dirty="0" smtClean="0">
                <a:solidFill>
                  <a:srgbClr val="C00000"/>
                </a:solidFill>
              </a:rPr>
              <a:t>MCL advantage over QPSK vanishes as spectral efficiency increases</a:t>
            </a:r>
            <a:r>
              <a:rPr lang="en-US" sz="2000" dirty="0" smtClean="0"/>
              <a:t> [1][2].</a:t>
            </a:r>
          </a:p>
          <a:p>
            <a:pPr lvl="2"/>
            <a:endParaRPr lang="en-US" sz="2000" dirty="0" smtClean="0"/>
          </a:p>
          <a:p>
            <a:r>
              <a:rPr lang="en-US" sz="2800" b="1" u="sng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Is there any solution to this low spectral efficiency issue?</a:t>
            </a:r>
            <a:endParaRPr lang="en-US" sz="1200" dirty="0"/>
          </a:p>
          <a:p>
            <a:pPr lvl="1"/>
            <a:r>
              <a:rPr lang="en-US" sz="2400" b="1" u="sng" dirty="0" smtClean="0">
                <a:solidFill>
                  <a:srgbClr val="00B050"/>
                </a:solidFill>
              </a:rPr>
              <a:t>QPSK based low PAPR modulation could achieve high MCL gain @ spectral efficiency &gt; 0.5 bit/s/Hz</a:t>
            </a:r>
          </a:p>
          <a:p>
            <a:pPr lvl="2"/>
            <a:endParaRPr lang="en-US" sz="800" i="1" dirty="0" smtClean="0">
              <a:solidFill>
                <a:srgbClr val="00B050"/>
              </a:solidFill>
            </a:endParaRPr>
          </a:p>
          <a:p>
            <a:pPr lvl="2"/>
            <a:r>
              <a:rPr lang="en-US" sz="2000" i="1" dirty="0" smtClean="0">
                <a:solidFill>
                  <a:srgbClr val="00B050"/>
                </a:solidFill>
              </a:rPr>
              <a:t>Even without FDSS</a:t>
            </a:r>
            <a:r>
              <a:rPr lang="en-US" sz="2000" dirty="0" smtClean="0">
                <a:solidFill>
                  <a:prstClr val="black"/>
                </a:solidFill>
              </a:rPr>
              <a:t>, the </a:t>
            </a:r>
            <a:r>
              <a:rPr lang="en-US" sz="2000" dirty="0" smtClean="0">
                <a:solidFill>
                  <a:srgbClr val="00B050"/>
                </a:solidFill>
              </a:rPr>
              <a:t>interpolated-QPSK</a:t>
            </a:r>
            <a:r>
              <a:rPr lang="en-US" sz="2000" dirty="0" smtClean="0">
                <a:solidFill>
                  <a:prstClr val="black"/>
                </a:solidFill>
              </a:rPr>
              <a:t>, a special case of low PAPR TCM design, provides MCL gain of 0.8dB across a wide spectrum of spectral efficiency, ranging from 0.25 bit/s/Hz to 1.25 bit/s/Hz [1].</a:t>
            </a:r>
          </a:p>
          <a:p>
            <a:pPr lvl="2"/>
            <a:r>
              <a:rPr lang="en-US" sz="2000" dirty="0">
                <a:solidFill>
                  <a:srgbClr val="00B050"/>
                </a:solidFill>
              </a:rPr>
              <a:t>W</a:t>
            </a:r>
            <a:r>
              <a:rPr lang="en-US" sz="2000" dirty="0" smtClean="0">
                <a:solidFill>
                  <a:srgbClr val="00B050"/>
                </a:solidFill>
              </a:rPr>
              <a:t>ith FDSS</a:t>
            </a:r>
            <a:r>
              <a:rPr lang="en-US" sz="2000" dirty="0" smtClean="0">
                <a:solidFill>
                  <a:prstClr val="black"/>
                </a:solidFill>
              </a:rPr>
              <a:t>, significant PAPR reduction could be obtained with </a:t>
            </a:r>
            <a:r>
              <a:rPr lang="en-US" sz="2000" dirty="0" smtClean="0">
                <a:solidFill>
                  <a:srgbClr val="00B050"/>
                </a:solidFill>
              </a:rPr>
              <a:t>rotated-QPSK </a:t>
            </a:r>
            <a:r>
              <a:rPr lang="en-US" sz="2000" dirty="0" smtClean="0"/>
              <a:t>[3].</a:t>
            </a:r>
            <a:endParaRPr lang="en-US" sz="2000" b="1" u="sn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55340" y="5992001"/>
            <a:ext cx="10126124" cy="7287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 smtClean="0"/>
              <a:t>[2] R1-1701039, “Rotated </a:t>
            </a:r>
            <a:r>
              <a:rPr lang="en-US" sz="1800" dirty="0"/>
              <a:t>modulations for DFT-S-OFDM uplink,” Nokia, Alcatel-Lucent Shanghai Bell</a:t>
            </a:r>
            <a:r>
              <a:rPr lang="en-US" sz="1800" dirty="0" smtClean="0"/>
              <a:t>.</a:t>
            </a:r>
          </a:p>
          <a:p>
            <a:pPr marL="0" indent="0">
              <a:buNone/>
            </a:pPr>
            <a:r>
              <a:rPr lang="en-US" sz="1800" dirty="0"/>
              <a:t>[3] R1-1701000, “Performance evaluation results of DFT-s-OFDM with </a:t>
            </a:r>
            <a:r>
              <a:rPr lang="en-US" sz="1800" dirty="0" smtClean="0"/>
              <a:t>FDSS,” Samsung.</a:t>
            </a:r>
          </a:p>
        </p:txBody>
      </p:sp>
    </p:spTree>
    <p:extLst>
      <p:ext uri="{BB962C8B-B14F-4D97-AF65-F5344CB8AC3E}">
        <p14:creationId xmlns:p14="http://schemas.microsoft.com/office/powerpoint/2010/main" val="36776398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fontAlgn="ctr"/>
            <a:r>
              <a:rPr lang="en-US" sz="2800" dirty="0"/>
              <a:t>NR </a:t>
            </a:r>
            <a:r>
              <a:rPr lang="en-US" sz="2800" dirty="0" smtClean="0"/>
              <a:t>Supports QPSK based low PAPR modulation for DFT-s-OFDM</a:t>
            </a:r>
            <a:endParaRPr lang="en-US" sz="2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23746</TotalTime>
  <Words>373</Words>
  <Application>Microsoft Office PowerPoint</Application>
  <PresentationFormat>Widescreen</PresentationFormat>
  <Paragraphs>39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맑은 고딕</vt:lpstr>
      <vt:lpstr>맑은 고딕</vt:lpstr>
      <vt:lpstr>宋体</vt:lpstr>
      <vt:lpstr>Arial</vt:lpstr>
      <vt:lpstr>Calibri</vt:lpstr>
      <vt:lpstr>Times New Roman</vt:lpstr>
      <vt:lpstr>Office Theme</vt:lpstr>
      <vt:lpstr>WF on Modulation for NR UL</vt:lpstr>
      <vt:lpstr>Background</vt:lpstr>
      <vt:lpstr>Low PAPR Q &amp; A</vt:lpstr>
      <vt:lpstr>Concerns &amp; Solutions</vt:lpstr>
      <vt:lpstr>Proposals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RAN1#84b CMCC 5G contributions</dc:title>
  <dc:creator>Sen</dc:creator>
  <cp:lastModifiedBy>Chun-Hsuan Kuo</cp:lastModifiedBy>
  <cp:revision>399</cp:revision>
  <dcterms:created xsi:type="dcterms:W3CDTF">2006-08-16T00:00:00Z</dcterms:created>
  <dcterms:modified xsi:type="dcterms:W3CDTF">2017-02-17T07:21:46Z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(3)6/txzBmWA7fMi6+Yd6hyB2HTAn8jvlu7rSvjb8seKxXzuxCDQe3Aa271c60fVPc6q5eDhzpY
uQRkkzl01E7/SLuejQRUBoo/Hs42rNbofdISs5ybI7j/9u5DaGuXpmtzU54jAn1FgfEJZ+hn
N8ORizflVBbWN55lYdYUHaYQW4cZDfTJ4XsJv8z71wIMu0PQqJZjyqslJn08DOo1PAoD4KwW
vzC3XRoVXxCrkcKfiE</vt:lpwstr>
  </property>
  <property fmtid="{D5CDD505-2E9C-101B-9397-08002B2CF9AE}" pid="3" name="_2015_ms_pID_7253431">
    <vt:lpwstr>diaFwI/skwAEoShwQKWXbX3KZLv1bTHsNdmS8ZJruAP+iZGfMbNoS+
5/CzJpdbXwAEl1BZSf8gSHpjWp5/NATBLXUpLEFhlJXKEK2sMvP6Lr4B5I/eJZcarfkWbdxn
JWF1xCHcG4hBJXY3BQllhQFnpcdYNsE6O180HfuiGJdOqvMi/JfDy/0WKkn9dfwr00kw9011
YVRRO9oJLH1uTsvkjz/hAdVdA4PyCVwjk7Fh</vt:lpwstr>
  </property>
  <property fmtid="{D5CDD505-2E9C-101B-9397-08002B2CF9AE}" pid="4" name="_2015_ms_pID_7253432">
    <vt:lpwstr>uxRX5Lp9Daa50+WgtUCiC6/tb1PmOCoYOm8b
9t+dllbk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1471785517</vt:lpwstr>
  </property>
  <property fmtid="{D5CDD505-2E9C-101B-9397-08002B2CF9AE}" pid="9" name="_NewReviewCycle">
    <vt:lpwstr/>
  </property>
  <property fmtid="{D5CDD505-2E9C-101B-9397-08002B2CF9AE}" pid="10" name="_AdHocReviewCycleID">
    <vt:i4>524413807</vt:i4>
  </property>
  <property fmtid="{D5CDD505-2E9C-101B-9397-08002B2CF9AE}" pid="11" name="_EmailSubject">
    <vt:lpwstr>potential WF on dfts-ofdm for the lisbon meeting</vt:lpwstr>
  </property>
  <property fmtid="{D5CDD505-2E9C-101B-9397-08002B2CF9AE}" pid="12" name="_AuthorEmail">
    <vt:lpwstr>weizeng@qti.qualcomm.com</vt:lpwstr>
  </property>
  <property fmtid="{D5CDD505-2E9C-101B-9397-08002B2CF9AE}" pid="13" name="_AuthorEmailDisplayName">
    <vt:lpwstr>Zeng, Wei</vt:lpwstr>
  </property>
</Properties>
</file>