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62" autoAdjust="0"/>
    <p:restoredTop sz="94609" autoAdjust="0"/>
  </p:normalViewPr>
  <p:slideViewPr>
    <p:cSldViewPr>
      <p:cViewPr varScale="1">
        <p:scale>
          <a:sx n="74" d="100"/>
          <a:sy n="74" d="100"/>
        </p:scale>
        <p:origin x="80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P-UE partial sensing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Ericsson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54114" y="187057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R1-1704017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/>
              <a:t>3GPP TSG RAN WG1 Meeting #88</a:t>
            </a:r>
            <a:endParaRPr lang="zh-CN" altLang="zh-CN" dirty="0"/>
          </a:p>
          <a:p>
            <a:r>
              <a:rPr lang="en-US" altLang="ko-KR" b="1" dirty="0">
                <a:latin typeface="Calibri" panose="020F0502020204030204" pitchFamily="34" charset="0"/>
              </a:rPr>
              <a:t>Athens, Greece 13</a:t>
            </a:r>
            <a:r>
              <a:rPr lang="en-US" altLang="ko-KR" b="1" baseline="30000" dirty="0">
                <a:latin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</a:rPr>
              <a:t> - 17</a:t>
            </a:r>
            <a:r>
              <a:rPr lang="en-US" altLang="ko-KR" b="1" baseline="30000" dirty="0">
                <a:latin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</a:rPr>
              <a:t> Feb. 2017</a:t>
            </a:r>
            <a:endParaRPr lang="ko-KR" altLang="ko-KR" dirty="0">
              <a:latin typeface="Calibri" panose="020F0502020204030204" pitchFamily="34" charset="0"/>
            </a:endParaRPr>
          </a:p>
          <a:p>
            <a:r>
              <a:rPr lang="en-US" altLang="zh-CN" b="1" dirty="0"/>
              <a:t>Agenda: 7.2.1.2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83414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i="1" dirty="0"/>
              <a:t>In RAN1#87 meeting, the following agreement is made</a:t>
            </a:r>
          </a:p>
          <a:p>
            <a:pPr lvl="1"/>
            <a:r>
              <a:rPr lang="en-US" i="1" dirty="0"/>
              <a:t>When P-UE makes resource selection/reselection decision at TTI m, the possible candidates resources, i.e., Y </a:t>
            </a:r>
            <a:r>
              <a:rPr lang="en-US" i="1" dirty="0" err="1"/>
              <a:t>subframes</a:t>
            </a:r>
            <a:r>
              <a:rPr lang="en-US" i="1" dirty="0"/>
              <a:t>, are selected in [m+T1, m+T2]</a:t>
            </a:r>
            <a:endParaRPr lang="en-US" sz="3200" dirty="0"/>
          </a:p>
          <a:p>
            <a:pPr lvl="2"/>
            <a:r>
              <a:rPr lang="en-US" i="1" dirty="0"/>
              <a:t>The minimum allowed value of Y is (pre)configured. Selection of Y </a:t>
            </a:r>
            <a:r>
              <a:rPr lang="en-US" i="1" dirty="0" err="1"/>
              <a:t>subframes</a:t>
            </a:r>
            <a:r>
              <a:rPr lang="en-US" i="1" dirty="0"/>
              <a:t> is up to P-UE implementation.</a:t>
            </a:r>
            <a:endParaRPr lang="en-US" sz="2800" dirty="0"/>
          </a:p>
          <a:p>
            <a:pPr lvl="1"/>
            <a:r>
              <a:rPr lang="en-US" i="1" dirty="0"/>
              <a:t>For any candidate resource in </a:t>
            </a:r>
            <a:r>
              <a:rPr lang="en-US" i="1" dirty="0" err="1"/>
              <a:t>subframe</a:t>
            </a:r>
            <a:r>
              <a:rPr lang="en-US" i="1" dirty="0"/>
              <a:t> n within the set of Y </a:t>
            </a:r>
            <a:r>
              <a:rPr lang="en-US" i="1" dirty="0" err="1"/>
              <a:t>subframes</a:t>
            </a:r>
            <a:r>
              <a:rPr lang="en-US" i="1" dirty="0"/>
              <a:t>, the P-UE senses at least </a:t>
            </a:r>
            <a:r>
              <a:rPr lang="en-US" i="1" dirty="0" err="1"/>
              <a:t>subframe</a:t>
            </a:r>
            <a:r>
              <a:rPr lang="en-US" i="1" dirty="0"/>
              <a:t> n-100*k</a:t>
            </a:r>
            <a:endParaRPr lang="en-US" sz="3200" dirty="0"/>
          </a:p>
          <a:p>
            <a:pPr lvl="2"/>
            <a:r>
              <a:rPr lang="en-US" i="1" dirty="0"/>
              <a:t>The set of k is (pre)configured with each element in the range [1, 10].</a:t>
            </a:r>
            <a:endParaRPr lang="en-US" sz="2800" dirty="0"/>
          </a:p>
          <a:p>
            <a:pPr lvl="1"/>
            <a:r>
              <a:rPr lang="en-US" i="1" dirty="0"/>
              <a:t>P-UE sensing behavior is FFS when the short period is supported in the TX pool of the P-UE</a:t>
            </a:r>
            <a:endParaRPr lang="en-US" sz="3200" dirty="0"/>
          </a:p>
          <a:p>
            <a:pPr lvl="1"/>
            <a:r>
              <a:rPr lang="en-US" i="1" dirty="0"/>
              <a:t>FFS when the P-UE starts sensing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87610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For P-UE with partial sensing</a:t>
            </a:r>
          </a:p>
          <a:p>
            <a:pPr lvl="1"/>
            <a:r>
              <a:rPr lang="en-US" altLang="zh-CN" sz="2000" dirty="0"/>
              <a:t>It is up to UE implementation on when to start sensing</a:t>
            </a:r>
            <a:endParaRPr lang="en-US" altLang="zh-CN" sz="1800" dirty="0"/>
          </a:p>
          <a:p>
            <a:pPr lvl="1"/>
            <a:r>
              <a:rPr lang="en-US" altLang="zh-CN" sz="2000" dirty="0"/>
              <a:t>If there are less than Y possible candidate </a:t>
            </a:r>
            <a:r>
              <a:rPr lang="en-US" altLang="zh-CN" sz="2000" dirty="0" err="1"/>
              <a:t>subframes</a:t>
            </a:r>
            <a:r>
              <a:rPr lang="en-US" altLang="zh-CN" sz="2000" dirty="0"/>
              <a:t> in the selection window [m+T1, m+T2] for which sensing measurements are available, the </a:t>
            </a:r>
            <a:r>
              <a:rPr lang="en-US" altLang="zh-CN" sz="2000" dirty="0"/>
              <a:t>UE shall not transmit using partial sensing</a:t>
            </a:r>
          </a:p>
        </p:txBody>
      </p:sp>
    </p:spTree>
    <p:extLst>
      <p:ext uri="{BB962C8B-B14F-4D97-AF65-F5344CB8AC3E}">
        <p14:creationId xmlns:p14="http://schemas.microsoft.com/office/powerpoint/2010/main" val="3342072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10657</TotalTime>
  <Words>201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Way forward on P-UE partial sensing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376</cp:revision>
  <dcterms:created xsi:type="dcterms:W3CDTF">2014-08-07T02:43:23Z</dcterms:created>
  <dcterms:modified xsi:type="dcterms:W3CDTF">2017-02-16T16:48:51Z</dcterms:modified>
</cp:coreProperties>
</file>