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5" r:id="rId3"/>
    <p:sldId id="267" r:id="rId4"/>
    <p:sldId id="269" r:id="rId5"/>
    <p:sldId id="26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110" d="100"/>
          <a:sy n="110" d="100"/>
        </p:scale>
        <p:origin x="16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t>2/16/2017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t>2/16/2017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Additional RS for Mobility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Huawei, HiSilicon, Intel, LGE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183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Athens, Greece 13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January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8.1.1.5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R1-1703996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5192" y="-9939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Agreement from RAN1#87</a:t>
            </a:r>
            <a:endParaRPr kumimoji="1" lang="ja-JP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179512" y="980728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GB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following always-on signals are used for</a:t>
            </a:r>
            <a:r>
              <a:rPr lang="x-none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RRM measurement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L3 mobility</a:t>
            </a:r>
            <a:r>
              <a:rPr lang="x-none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 IDLE mode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synchronization signal, or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synchronization signal, and additional DM-RS for PBCH if DM-RS is supported for PBCH, or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How to use DM-RS for RRM measurement is up to UE implementation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DM-RS for PBCH if DM-RS is supported for PBCH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down selection will be needed if DM-RS for PBCH is supported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</a:t>
            </a:r>
            <a:r>
              <a:rPr lang="x-none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or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CONNECTED mode </a:t>
            </a:r>
            <a:r>
              <a:rPr lang="x-none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RRM measurement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L3 mobility, the following RS can be used if needed, in addition to IDLE mode RS: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</a:t>
            </a:r>
            <a:r>
              <a:rPr lang="x-none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RS separately designed from CSI-RS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possibility of multiplexing of wideband RS in SS block is not precluded</a:t>
            </a:r>
            <a:endParaRPr lang="en-US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from RAN2#88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  <a:ln w="31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Agreements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	An RRC_CONNECTED UE should be able to perform RRM measurements on always on IDLE RS (e.g. synchronization signal).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	An RRC_CONNECTED UEs should be able to perform RRM measurements on additional RS (e.g. CSI-RS, MRS, etc.).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	Network should be able to configure RRM measurements via dedicated signalling to be performed on additional RS and/or IDLE RS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803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from RAN2#88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  <a:ln w="31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Agreement:</a:t>
            </a:r>
            <a:endParaRPr lang="en-US" sz="2400" dirty="0"/>
          </a:p>
          <a:p>
            <a:pPr marL="400050" lvl="1" indent="0">
              <a:buNone/>
            </a:pPr>
            <a:r>
              <a:rPr lang="en-GB" sz="2000" dirty="0"/>
              <a:t>1	Support reporting of individual beam measurement i.e. that network can configure the UE to report the N best beams. Actual beam result may be reported (as in LTE)</a:t>
            </a:r>
            <a:endParaRPr lang="en-US" sz="2000" dirty="0"/>
          </a:p>
          <a:p>
            <a:pPr marL="400050" lvl="1" indent="0">
              <a:buNone/>
            </a:pPr>
            <a:r>
              <a:rPr lang="en-GB" sz="2000" dirty="0"/>
              <a:t>FFS whether it will be possible to report 'beam' based on idle RS (RAN1 issue)</a:t>
            </a:r>
            <a:endParaRPr lang="en-US" sz="2000" dirty="0"/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/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4709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64576" y="692696"/>
            <a:ext cx="8389865" cy="5976664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</a:t>
            </a:r>
            <a:r>
              <a:rPr lang="x-none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or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CONNECTED mode </a:t>
            </a:r>
            <a:r>
              <a:rPr lang="x-none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RRM measurement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L3 mobility,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 can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be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used,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addition to IDLE mode </a:t>
            </a:r>
            <a:r>
              <a:rPr lang="en-US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</TotalTime>
  <Words>200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Batang</vt:lpstr>
      <vt:lpstr>MS Mincho</vt:lpstr>
      <vt:lpstr>ＭＳ Ｐゴシック</vt:lpstr>
      <vt:lpstr>Arial</vt:lpstr>
      <vt:lpstr>Calibri</vt:lpstr>
      <vt:lpstr>Times</vt:lpstr>
      <vt:lpstr>Times New Roman</vt:lpstr>
      <vt:lpstr>Office テーマ</vt:lpstr>
      <vt:lpstr>WF on Additional RS for Mobility</vt:lpstr>
      <vt:lpstr>Agreement from RAN1#87</vt:lpstr>
      <vt:lpstr>Agreement from RAN2#88</vt:lpstr>
      <vt:lpstr>Agreement from RAN2#88 (2)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Novlan, Thomas</cp:lastModifiedBy>
  <cp:revision>144</cp:revision>
  <dcterms:created xsi:type="dcterms:W3CDTF">2016-04-11T23:33:51Z</dcterms:created>
  <dcterms:modified xsi:type="dcterms:W3CDTF">2017-02-16T07:13:01Z</dcterms:modified>
</cp:coreProperties>
</file>