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65" r:id="rId3"/>
    <p:sldId id="267" r:id="rId4"/>
    <p:sldId id="266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110" d="100"/>
          <a:sy n="110" d="100"/>
        </p:scale>
        <p:origin x="169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8E8AE-8300-364E-9DC7-3E1092BB43A5}" type="datetimeFigureOut">
              <a:rPr kumimoji="1" lang="en-US" smtClean="0"/>
              <a:t>2/16/2017</a:t>
            </a:fld>
            <a:endParaRPr kumimoji="1"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16110C-0CAC-A148-B707-57B87DDB721D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9713534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332875-3A35-3540-9A10-6A16704B3EAF}" type="datetimeFigureOut">
              <a:rPr kumimoji="1" lang="en-US" smtClean="0"/>
              <a:t>2/16/2017</a:t>
            </a:fld>
            <a:endParaRPr kumimoji="1"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A4D85-DCAF-D74A-B6DE-9E731F398C12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567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</a:t>
            </a:r>
            <a:r>
              <a:rPr kumimoji="1" lang="en-US" altLang="ja-JP" dirty="0" smtClean="0"/>
              <a:t>on NR-SS Periodicity for CONNECTED/IDLE UEs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AT&amp;T, </a:t>
            </a:r>
            <a:r>
              <a:rPr lang="en-US" altLang="ja-JP" smtClean="0"/>
              <a:t>NTT </a:t>
            </a:r>
            <a:r>
              <a:rPr lang="en-US" altLang="ja-JP" smtClean="0"/>
              <a:t>DOCOMO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9183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</a:t>
            </a:r>
            <a:r>
              <a:rPr lang="en-US" altLang="ja-JP" dirty="0" smtClean="0"/>
              <a:t>Ad Hoc Meeting </a:t>
            </a:r>
          </a:p>
          <a:p>
            <a:r>
              <a:rPr lang="en-US" altLang="ja-JP" dirty="0" smtClean="0"/>
              <a:t>Athens, Greece 13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– 17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January 2017</a:t>
            </a:r>
            <a:endParaRPr lang="en-US" altLang="ja-JP" dirty="0"/>
          </a:p>
          <a:p>
            <a:r>
              <a:rPr kumimoji="1" lang="en-US" altLang="ja-JP" dirty="0"/>
              <a:t>Agenda</a:t>
            </a:r>
            <a:r>
              <a:rPr kumimoji="1" lang="en-US" altLang="ja-JP"/>
              <a:t>: </a:t>
            </a:r>
            <a:r>
              <a:rPr kumimoji="1" lang="en-US" altLang="ja-JP" smtClean="0"/>
              <a:t>8.1.1.1.4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R1-1703995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85192" y="-99392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Agreement from RAN1#87</a:t>
            </a:r>
            <a:endParaRPr kumimoji="1" lang="ja-JP" altLang="en-US" dirty="0"/>
          </a:p>
        </p:txBody>
      </p:sp>
      <p:sp>
        <p:nvSpPr>
          <p:cNvPr id="6" name="Rectangle 5"/>
          <p:cNvSpPr/>
          <p:nvPr/>
        </p:nvSpPr>
        <p:spPr>
          <a:xfrm>
            <a:off x="179512" y="980728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From UE perspective, SS burst set transmission is periodic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least for initial cell selection, UE may assume a default periodicity of SS burst set transmission for a given carrier frequency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marR="0" lvl="2" indent="-2286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Exact value of default periodicity of SS burst set transmission for a given carrier frequency needs to be studied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UE in CONNECTED or IDLE mode may be provided with updated information regarding the SS burst set periodicity of serving cell and/or neighbor cells by the network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marR="0" lvl="2" indent="-2286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Validity duration of information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marR="0" lvl="2" indent="-2286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Updated periodicity may be shorter or longer than default periodicity assumed by UE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marR="0" lvl="2" indent="-2286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Note: This does not imply SS-burst set needs to be always on with the updated periodicity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marR="0" lvl="2" indent="-2286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SS burst periodicity assumed by UE if information of neighbor cells is not available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marR="0" lvl="2" indent="-2286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Consider idle mode operation performance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marR="0" lvl="2" indent="-2286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Companies can also consider to support functionality related to LTE DRS and LTE IDLE mode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Companies are encouraged to investigate the tradeoff between network flexibility/power consumption and UE complexity/power consumption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701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Agreement from RAN1 NR Jan </a:t>
            </a:r>
            <a:r>
              <a:rPr lang="en-US" dirty="0" err="1" smtClean="0"/>
              <a:t>Adhoc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62500" lnSpcReduction="20000"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u="sng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tabLst>
                <a:tab pos="4572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RAN1 aims to select a default SS burst set periodicity for each agreed frequency range category from the following candidate values: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carrier frequency range #1 (below 6GHz): [5ms, 10ms, 20ms, 40ms, 80ms, 100ms]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carrier frequency range #2 (above 6GHz): [5ms, 10ms, 20ms, 40ms, 80ms, 100ms]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 that final set of frequency categories may include more than the above two categories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tabLst>
                <a:tab pos="4572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Companies are encouraged to investigate the candidate default SS burst set periodicity values considering at least the following factors: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UE IDLE mode and initial cell search power consumption and latency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Including single/multi-beam operation at </a:t>
            </a:r>
            <a:r>
              <a:rPr lang="en-US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Tx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and Rx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NW power consumption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Inter-RAT/Inter-frequency measurement 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Forward compatibility and deployment flexibility including standalone and non-standalone NR deployments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Benefits and feasibility of SS burst set configuration assistance signaling (e.g. periodicity indication or measurement window) for CONNECTED and/or IDLE UEs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NW synchronization requirements/assumptions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803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44709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39552" y="764704"/>
            <a:ext cx="8389865" cy="5976664"/>
          </a:xfrm>
        </p:spPr>
        <p:txBody>
          <a:bodyPr>
            <a:normAutofit fontScale="85000" lnSpcReduction="10000"/>
          </a:bodyPr>
          <a:lstStyle/>
          <a:p>
            <a:pPr lvl="0">
              <a:spcBef>
                <a:spcPts val="0"/>
              </a:spcBef>
              <a:tabLst>
                <a:tab pos="457200" algn="l"/>
              </a:tabLst>
            </a:pPr>
            <a:r>
              <a:rPr lang="en-US" sz="2400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CONNECTED and IDLE mode UEs, </a:t>
            </a:r>
            <a:r>
              <a:rPr lang="en-US" sz="2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 should support adaptation and network indication of SS burst set periodicity and information to derive measurement timing/duration (e.g., time window for NR-SS detection)</a:t>
            </a:r>
            <a:endParaRPr lang="en-US" sz="2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tabLst>
                <a:tab pos="914400" algn="l"/>
              </a:tabLst>
            </a:pPr>
            <a:r>
              <a:rPr lang="en-US" sz="2400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Network </a:t>
            </a:r>
            <a:r>
              <a:rPr lang="en-US" sz="2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provides one SS burst set periodicity information per frequency carrier to UE and information to derive measurement timing/duration if possible</a:t>
            </a:r>
            <a:endParaRPr lang="en-US" sz="2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 case that one SS burst set periodicity and one information regarding timing/duration are indicated, UE assumes the periodicity and timing/duration for all cells on the same carrier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RAN1 recommends </a:t>
            </a:r>
            <a:r>
              <a:rPr lang="en-US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shorter 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measurement duration than configured periodicity e.g., 1, 5 or 10 ms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3">
              <a:spcBef>
                <a:spcPts val="0"/>
              </a:spcBef>
              <a:tabLst>
                <a:tab pos="1828800" algn="l"/>
              </a:tabLst>
            </a:pPr>
            <a:r>
              <a:rPr lang="en-US" sz="2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 that L1/L3 filtering across multiple periods is still allowed</a:t>
            </a:r>
            <a:endParaRPr lang="en-US" sz="2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more than one periodicity/timing/duration indication </a:t>
            </a:r>
            <a:endParaRPr lang="en-US" dirty="0" smtClean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tabLst>
                <a:tab pos="1371600" algn="l"/>
              </a:tabLst>
            </a:pPr>
            <a:r>
              <a:rPr lang="en-US" sz="2400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[If </a:t>
            </a:r>
            <a:r>
              <a:rPr lang="en-US" sz="2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network does not provide indication of SS burst set periodicity and information to derive measurement timing/duration the UE should </a:t>
            </a:r>
            <a:r>
              <a:rPr lang="en-US" sz="2400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assume the default </a:t>
            </a:r>
            <a:r>
              <a:rPr lang="en-US" sz="2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SS burst set </a:t>
            </a:r>
            <a:r>
              <a:rPr lang="en-US" sz="2400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periodicity]</a:t>
            </a:r>
            <a:endParaRPr lang="en-US" sz="2400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tabLst>
                <a:tab pos="914400" algn="l"/>
              </a:tabLst>
            </a:pPr>
            <a:r>
              <a:rPr lang="en-US" sz="2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 should support set of SS burst set periodicity values for adaptation and network indication</a:t>
            </a:r>
            <a:endParaRPr lang="en-US" sz="2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Candidate periodicity values to be evaluated are </a:t>
            </a:r>
            <a:r>
              <a:rPr lang="en-US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[5, 10, 20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, 40, 80 and 160 </a:t>
            </a:r>
            <a:r>
              <a:rPr lang="en-US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ms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]  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42941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2313</TotalTime>
  <Words>564</Words>
  <Application>Microsoft Office PowerPoint</Application>
  <PresentationFormat>On-screen Show (4:3)</PresentationFormat>
  <Paragraphs>42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Batang</vt:lpstr>
      <vt:lpstr>MS Mincho</vt:lpstr>
      <vt:lpstr>ＭＳ Ｐゴシック</vt:lpstr>
      <vt:lpstr>Arial</vt:lpstr>
      <vt:lpstr>Calibri</vt:lpstr>
      <vt:lpstr>Times</vt:lpstr>
      <vt:lpstr>Times New Roman</vt:lpstr>
      <vt:lpstr>Office テーマ</vt:lpstr>
      <vt:lpstr>WF on NR-SS Periodicity for CONNECTED/IDLE UEs</vt:lpstr>
      <vt:lpstr>Agreement from RAN1#87</vt:lpstr>
      <vt:lpstr>Agreement from RAN1 NR Jan Adhoc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Novlan, Thomas</cp:lastModifiedBy>
  <cp:revision>147</cp:revision>
  <dcterms:created xsi:type="dcterms:W3CDTF">2016-04-11T23:33:51Z</dcterms:created>
  <dcterms:modified xsi:type="dcterms:W3CDTF">2017-02-16T07:14:24Z</dcterms:modified>
</cp:coreProperties>
</file>