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modulation enhancements for voice/video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Verizon</a:t>
            </a:r>
            <a:r>
              <a:rPr lang="en-US" smtClean="0">
                <a:solidFill>
                  <a:schemeClr val="tx1"/>
                </a:solidFill>
              </a:rPr>
              <a:t>, Intel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/>
              <a:t>R1-1703985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#88</a:t>
            </a:r>
          </a:p>
          <a:p>
            <a:pPr>
              <a:spcBef>
                <a:spcPct val="0"/>
              </a:spcBef>
              <a:buNone/>
            </a:pPr>
            <a:r>
              <a:rPr lang="en-GB" sz="1800" b="1" dirty="0"/>
              <a:t>Athens, Greece 13</a:t>
            </a:r>
            <a:r>
              <a:rPr lang="en-GB" sz="1800" b="1" baseline="30000" dirty="0"/>
              <a:t>th</a:t>
            </a:r>
            <a:r>
              <a:rPr lang="en-GB" sz="1800" b="1" dirty="0"/>
              <a:t> - 17</a:t>
            </a:r>
            <a:r>
              <a:rPr lang="en-GB" sz="1800" b="1" baseline="30000" dirty="0"/>
              <a:t>th</a:t>
            </a:r>
            <a:r>
              <a:rPr lang="en-GB" sz="1800" b="1" dirty="0"/>
              <a:t> February </a:t>
            </a:r>
            <a:r>
              <a:rPr lang="en-GB" sz="1800" b="1" dirty="0" smtClean="0"/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GB" sz="1800" b="1" dirty="0" smtClean="0"/>
              <a:t>A.I. 7.2.6</a:t>
            </a:r>
            <a:endParaRPr lang="en-US" sz="1800" dirty="0"/>
          </a:p>
          <a:p>
            <a:pPr>
              <a:spcBef>
                <a:spcPct val="0"/>
              </a:spcBef>
              <a:buNone/>
            </a:pP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980728"/>
                <a:ext cx="8280920" cy="5400600"/>
              </a:xfrm>
            </p:spPr>
            <p:txBody>
              <a:bodyPr>
                <a:normAutofit/>
              </a:bodyPr>
              <a:lstStyle/>
              <a:p>
                <a:r>
                  <a:rPr lang="en-GB" sz="2400" b="1" smtClean="0"/>
                  <a:t>When </a:t>
                </a:r>
                <a:r>
                  <a:rPr lang="en-GB" sz="2400" b="1" dirty="0"/>
                  <a:t>operating in the new PUSCH enhancement mode, include an additional 1-bit field in the uplink DCI to </a:t>
                </a:r>
                <a:r>
                  <a:rPr lang="en-GB" sz="2400" b="1" i="1" dirty="0"/>
                  <a:t>override </a:t>
                </a:r>
                <a:r>
                  <a:rPr lang="en-GB" sz="2400" b="1" dirty="0"/>
                  <a:t>the modulation scheme as follows:</a:t>
                </a:r>
                <a:endParaRPr lang="en-US" sz="2400" dirty="0"/>
              </a:p>
              <a:p>
                <a:pPr lvl="1"/>
                <a:r>
                  <a:rPr lang="en-GB" sz="2000" b="1" dirty="0" smtClean="0"/>
                  <a:t>If </a:t>
                </a:r>
                <a:r>
                  <a:rPr lang="en-GB" sz="2000" b="1" dirty="0"/>
                  <a:t>the modulation order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b="1" i="1">
                            <a:latin typeface="Cambria Math" panose="02040503050406030204" pitchFamily="18" charset="0"/>
                          </a:rPr>
                          <m:t>𝑸</m:t>
                        </m:r>
                      </m:e>
                      <m:sub>
                        <m:r>
                          <a:rPr lang="en-GB" sz="2000" b="1" i="1">
                            <a:latin typeface="Cambria Math" panose="02040503050406030204" pitchFamily="18" charset="0"/>
                          </a:rPr>
                          <m:t>𝒎</m:t>
                        </m:r>
                      </m:sub>
                    </m:sSub>
                    <m:r>
                      <a:rPr lang="en-GB" sz="2000" b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000" b="1" i="1"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GB" sz="2000" b="1" dirty="0"/>
                  <a:t> , then the field is reserved.</a:t>
                </a:r>
                <a:endParaRPr lang="en-US" sz="2000" dirty="0"/>
              </a:p>
              <a:p>
                <a:pPr lvl="1"/>
                <a:r>
                  <a:rPr lang="en-GB" sz="2000" b="1" dirty="0"/>
                  <a:t>If the modulation is greater than 2, then override the modulation order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b="1" i="1">
                            <a:latin typeface="Cambria Math" panose="02040503050406030204" pitchFamily="18" charset="0"/>
                          </a:rPr>
                          <m:t>𝑸</m:t>
                        </m:r>
                      </m:e>
                      <m:sub>
                        <m:r>
                          <a:rPr lang="en-GB" sz="2000" b="1" i="1">
                            <a:latin typeface="Cambria Math" panose="02040503050406030204" pitchFamily="18" charset="0"/>
                          </a:rPr>
                          <m:t>𝒎</m:t>
                        </m:r>
                      </m:sub>
                    </m:sSub>
                    <m:r>
                      <a:rPr lang="en-GB" sz="20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GB" sz="2000" b="1" i="1"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GB" sz="2000" b="1" dirty="0"/>
                  <a:t> (i.e., 16-QAM </a:t>
                </a:r>
                <a:r>
                  <a:rPr lang="en-GB" sz="2000" b="1" dirty="0">
                    <a:sym typeface="Wingdings" panose="05000000000000000000" pitchFamily="2" charset="2"/>
                  </a:rPr>
                  <a:t></a:t>
                </a:r>
                <a:r>
                  <a:rPr lang="en-GB" sz="2000" b="1" dirty="0"/>
                  <a:t>QPSK, 64-QAM</a:t>
                </a:r>
                <a:r>
                  <a:rPr lang="en-GB" sz="2000" b="1" dirty="0">
                    <a:sym typeface="Wingdings" panose="05000000000000000000" pitchFamily="2" charset="2"/>
                  </a:rPr>
                  <a:t></a:t>
                </a:r>
                <a:r>
                  <a:rPr lang="en-GB" sz="2000" b="1" dirty="0" smtClean="0"/>
                  <a:t>16-QAM, 256-QAM</a:t>
                </a:r>
                <a:r>
                  <a:rPr lang="en-GB" sz="2000" b="1" dirty="0" smtClean="0">
                    <a:sym typeface="Wingdings" panose="05000000000000000000" pitchFamily="2" charset="2"/>
                  </a:rPr>
                  <a:t></a:t>
                </a:r>
                <a:r>
                  <a:rPr lang="en-GB" sz="2000" b="1" dirty="0" smtClean="0"/>
                  <a:t>64-QAM )</a:t>
                </a:r>
                <a:endParaRPr lang="en-US" sz="2000" dirty="0"/>
              </a:p>
              <a:p>
                <a:pPr lvl="0"/>
                <a:endParaRPr lang="en-US" sz="2200" dirty="0" smtClean="0"/>
              </a:p>
            </p:txBody>
          </p:sp>
        </mc:Choice>
        <mc:Fallback xmlns="">
          <p:sp>
            <p:nvSpPr>
              <p:cNvPr id="5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980728"/>
                <a:ext cx="8280920" cy="5400600"/>
              </a:xfrm>
              <a:blipFill rotWithShape="0">
                <a:blip r:embed="rId2"/>
                <a:stretch>
                  <a:fillRect l="-1031" t="-9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978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13030</TotalTime>
  <Words>62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Cambria Math</vt:lpstr>
      <vt:lpstr>Wingdings</vt:lpstr>
      <vt:lpstr>Office Theme</vt:lpstr>
      <vt:lpstr>WF on modulation enhancements for voice/video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Rico Alvarino, Alberto</cp:lastModifiedBy>
  <cp:revision>1141</cp:revision>
  <dcterms:created xsi:type="dcterms:W3CDTF">2015-04-22T00:12:23Z</dcterms:created>
  <dcterms:modified xsi:type="dcterms:W3CDTF">2017-02-16T12:07:26Z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-1325038457</vt:i4>
  </property>
  <property fmtid="{D5CDD505-2E9C-101B-9397-08002B2CF9AE}" pid="15" name="_EmailSubject">
    <vt:lpwstr>WF on enhanced eMBMS modes and backward compatibility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-1607108102</vt:i4>
  </property>
</Properties>
</file>