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61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Greece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17th February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125499" y="152400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R1-1703870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WF on </a:t>
            </a:r>
            <a:r>
              <a:rPr lang="en-US" altLang="ko-KR" sz="4400" noProof="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Rate-Matching Granularity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, HiSilicon, MTK, CATT, …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Observations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219200"/>
            <a:ext cx="792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Polar codes can support a fine granularity: 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 Fig.1 of R1-1702645, Qualcomm 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 Fig.6, Fig. 7, Fig. 8 of R1-1701631, Ericsson 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/>
              <a:t> </a:t>
            </a:r>
            <a:r>
              <a:rPr lang="en-US" sz="3200" dirty="0" smtClean="0"/>
              <a:t>Fig 3 of R1-1703003, Samsung</a:t>
            </a:r>
          </a:p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 Fig 4 and fig 5 of R1-1701701, Huawei </a:t>
            </a:r>
            <a:endParaRPr 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4800" dirty="0" smtClean="0">
                <a:latin typeface="Calibri" panose="020F0502020204030204" pitchFamily="34" charset="0"/>
                <a:ea typeface="+mj-ea"/>
                <a:cs typeface="+mj-cs"/>
              </a:rPr>
              <a:t>Proposal</a:t>
            </a:r>
            <a:endParaRPr lang="en-US" altLang="ko-KR" sz="4800" dirty="0"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55650" y="1628775"/>
            <a:ext cx="7632700" cy="4194175"/>
          </a:xfrm>
          <a:prstGeom prst="rect">
            <a:avLst/>
          </a:prstGeom>
        </p:spPr>
        <p:txBody>
          <a:bodyPr/>
          <a:lstStyle/>
          <a:p>
            <a:pPr marL="274638" marR="0" lvl="0" indent="-274638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Polar rate-matching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scheme should support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1-bit granularity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 on information bits.</a:t>
            </a:r>
            <a:endParaRPr lang="en-US" sz="2800" dirty="0" smtClean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274638" marR="0" lvl="0" indent="-274638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89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Carmela Cozzo_CC</cp:lastModifiedBy>
  <cp:revision>13</cp:revision>
  <dcterms:created xsi:type="dcterms:W3CDTF">2017-02-13T20:51:48Z</dcterms:created>
  <dcterms:modified xsi:type="dcterms:W3CDTF">2017-02-16T09:12:10Z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1487236290</vt:lpwstr>
  </property>
</Properties>
</file>