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73048" initials="a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3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  <p:extLst>
      <p:ext uri="{BB962C8B-B14F-4D97-AF65-F5344CB8AC3E}">
        <p14:creationId xmlns:p14="http://schemas.microsoft.com/office/powerpoint/2010/main" val="36836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zh-CN" sz="4000" dirty="0" smtClean="0">
                <a:ea typeface="宋体" charset="-122"/>
              </a:rPr>
              <a:t>WF on resource sharing between</a:t>
            </a:r>
            <a:br>
              <a:rPr lang="en-US" altLang="zh-CN" sz="4000" dirty="0" smtClean="0">
                <a:ea typeface="宋体" charset="-122"/>
              </a:rPr>
            </a:br>
            <a:r>
              <a:rPr lang="en-US" altLang="zh-CN" sz="4000" dirty="0" smtClean="0">
                <a:ea typeface="宋体" charset="-122"/>
              </a:rPr>
              <a:t>NR-PDCCH and </a:t>
            </a:r>
            <a:r>
              <a:rPr lang="en-US" altLang="zh-CN" sz="4000" dirty="0" err="1" smtClean="0">
                <a:ea typeface="宋体" charset="-122"/>
              </a:rPr>
              <a:t>eMBB</a:t>
            </a:r>
            <a:r>
              <a:rPr lang="en-US" altLang="zh-CN" sz="4000" dirty="0" smtClean="0">
                <a:ea typeface="宋体" charset="-122"/>
              </a:rPr>
              <a:t> data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735888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b="0" dirty="0">
                <a:latin typeface="+mn-lt"/>
              </a:rPr>
              <a:t>3GPP TSG RAN WG1 Meeting #</a:t>
            </a:r>
            <a:r>
              <a:rPr lang="en-GB" altLang="zh-CN" sz="2400" b="0" dirty="0" smtClean="0">
                <a:latin typeface="+mn-lt"/>
              </a:rPr>
              <a:t>88</a:t>
            </a:r>
            <a:r>
              <a:rPr lang="en-US" altLang="zh-CN" sz="2400" b="0" dirty="0" smtClean="0">
                <a:latin typeface="+mn-lt"/>
              </a:rPr>
              <a:t>   </a:t>
            </a:r>
            <a:r>
              <a:rPr lang="sv-SE" altLang="zh-CN" sz="2400" b="0" dirty="0" smtClean="0">
                <a:latin typeface="+mn-lt"/>
              </a:rPr>
              <a:t>         </a:t>
            </a:r>
            <a:r>
              <a:rPr lang="sv-SE" altLang="zh-CN" sz="2400" b="0" dirty="0">
                <a:latin typeface="+mn-lt"/>
              </a:rPr>
              <a:t>		         </a:t>
            </a:r>
            <a:r>
              <a:rPr lang="sv-SE" altLang="zh-CN" sz="2400" b="0" dirty="0">
                <a:latin typeface="+mn-lt"/>
              </a:rPr>
              <a:t>R1-1703860</a:t>
            </a:r>
            <a:endParaRPr lang="en-US" altLang="zh-CN" sz="2400" b="0" dirty="0">
              <a:latin typeface="+mn-lt"/>
            </a:endParaRPr>
          </a:p>
          <a:p>
            <a:pPr>
              <a:spcBef>
                <a:spcPct val="20000"/>
              </a:spcBef>
            </a:pPr>
            <a:r>
              <a:rPr lang="en-GB" altLang="en-US" sz="2400" b="0" dirty="0" smtClean="0">
                <a:latin typeface="+mn-lt"/>
              </a:rPr>
              <a:t>Athens, Greece, 13</a:t>
            </a:r>
            <a:r>
              <a:rPr lang="en-GB" altLang="en-US" sz="2400" b="0" baseline="30000" dirty="0" smtClean="0">
                <a:latin typeface="+mn-lt"/>
              </a:rPr>
              <a:t>nd</a:t>
            </a:r>
            <a:r>
              <a:rPr lang="en-GB" altLang="en-US" sz="2400" b="0" dirty="0" smtClean="0">
                <a:latin typeface="+mn-lt"/>
              </a:rPr>
              <a:t> </a:t>
            </a:r>
            <a:r>
              <a:rPr lang="en-GB" altLang="en-US" sz="2400" b="0" dirty="0">
                <a:latin typeface="+mn-lt"/>
              </a:rPr>
              <a:t>- </a:t>
            </a:r>
            <a:r>
              <a:rPr lang="en-GB" altLang="en-US" sz="2400" b="0" dirty="0" smtClean="0">
                <a:latin typeface="+mn-lt"/>
              </a:rPr>
              <a:t>17</a:t>
            </a:r>
            <a:r>
              <a:rPr lang="en-GB" altLang="en-US" sz="2400" b="0" baseline="30000" dirty="0" smtClean="0">
                <a:latin typeface="+mn-lt"/>
              </a:rPr>
              <a:t>th</a:t>
            </a:r>
            <a:r>
              <a:rPr lang="en-GB" altLang="en-US" sz="2400" b="0" dirty="0" smtClean="0">
                <a:latin typeface="+mn-lt"/>
              </a:rPr>
              <a:t> February 2017</a:t>
            </a:r>
          </a:p>
          <a:p>
            <a:pPr>
              <a:spcBef>
                <a:spcPct val="20000"/>
              </a:spcBef>
            </a:pPr>
            <a:r>
              <a:rPr lang="en-US" altLang="ja-JP" sz="2400" b="0" dirty="0">
                <a:latin typeface="+mn-lt"/>
              </a:rPr>
              <a:t>Agenda Item: </a:t>
            </a:r>
            <a:r>
              <a:rPr lang="en-GB" altLang="ja-JP" sz="2400" b="0" dirty="0" smtClean="0">
                <a:latin typeface="+mn-lt"/>
              </a:rPr>
              <a:t>8</a:t>
            </a:r>
            <a:r>
              <a:rPr lang="en-GB" altLang="zh-CN" sz="2400" b="0" dirty="0" smtClean="0">
                <a:latin typeface="+mn-lt"/>
              </a:rPr>
              <a:t>.1.3.1.3</a:t>
            </a:r>
            <a:endParaRPr lang="en-US" altLang="ja-JP" sz="2400" b="0" dirty="0">
              <a:latin typeface="+mn-lt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721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2400" b="0" dirty="0" smtClean="0">
                <a:latin typeface="+mj-lt"/>
                <a:cs typeface="Times New Roman" pitchFamily="18" charset="0"/>
              </a:rPr>
              <a:t>Huawei, HiSilicon, </a:t>
            </a:r>
            <a:r>
              <a:rPr lang="en-US" altLang="zh-CN" sz="2400" b="0" dirty="0" err="1" smtClean="0">
                <a:latin typeface="+mj-lt"/>
                <a:cs typeface="Times New Roman" pitchFamily="18" charset="0"/>
              </a:rPr>
              <a:t>Interdigital</a:t>
            </a:r>
            <a:r>
              <a:rPr lang="en-US" altLang="zh-CN" sz="2400" b="0" dirty="0" smtClean="0">
                <a:latin typeface="+mj-lt"/>
                <a:cs typeface="Times New Roman" pitchFamily="18" charset="0"/>
              </a:rPr>
              <a:t>, …</a:t>
            </a:r>
            <a:endParaRPr lang="en-US" altLang="ja-JP" sz="2400" b="0" dirty="0">
              <a:latin typeface="+mj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87"/>
            <a:ext cx="91440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58149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It has been agreed in RAN1 that </a:t>
            </a:r>
          </a:p>
          <a:p>
            <a:pPr lvl="1"/>
            <a:r>
              <a:rPr lang="en-US" sz="2000" i="1" dirty="0"/>
              <a:t>Blocking probability of DL control channel should be taken into account in NR-PDCCH </a:t>
            </a:r>
            <a:r>
              <a:rPr lang="en-US" sz="2000" i="1" dirty="0" smtClean="0"/>
              <a:t>design</a:t>
            </a:r>
            <a:endParaRPr lang="en-GB" sz="2000" i="1" dirty="0" smtClean="0"/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dirty="0" smtClean="0"/>
              <a:t>Reuse of control resources for data </a:t>
            </a:r>
            <a:r>
              <a:rPr lang="en-US" sz="2200" b="1" dirty="0" smtClean="0"/>
              <a:t>increases data spectral efficiency</a:t>
            </a:r>
            <a:r>
              <a:rPr lang="en-US" sz="2200" b="1" dirty="0"/>
              <a:t> </a:t>
            </a:r>
            <a:r>
              <a:rPr lang="en-US" sz="2200" dirty="0" smtClean="0"/>
              <a:t>(R1-1703334) </a:t>
            </a:r>
          </a:p>
          <a:p>
            <a:endParaRPr lang="en-US" sz="2200" dirty="0" smtClean="0"/>
          </a:p>
          <a:p>
            <a:r>
              <a:rPr lang="en-US" sz="2200" dirty="0" smtClean="0"/>
              <a:t>Use of more control resources than those available in the control resource set permits to achieve </a:t>
            </a:r>
            <a:r>
              <a:rPr lang="en-US" sz="2200" b="1" dirty="0" smtClean="0"/>
              <a:t>the same blocking probability as in legacy system without allocating additional dedicated resources </a:t>
            </a:r>
            <a:r>
              <a:rPr lang="en-US" sz="2200" dirty="0" smtClean="0"/>
              <a:t>(R1-1703334)</a:t>
            </a:r>
            <a:endParaRPr lang="sv-SE" sz="2200" b="1" dirty="0"/>
          </a:p>
          <a:p>
            <a:endParaRPr lang="sv-SE" sz="2200" dirty="0" smtClean="0"/>
          </a:p>
          <a:p>
            <a:r>
              <a:rPr lang="sv-SE" sz="2200" dirty="0" smtClean="0"/>
              <a:t>Using the same RSs for the superposed control and data </a:t>
            </a:r>
            <a:r>
              <a:rPr lang="sv-SE" sz="2200" b="1" dirty="0" smtClean="0"/>
              <a:t>reduces RS overhead and channel estimation complexity</a:t>
            </a:r>
            <a:endParaRPr lang="sv-SE" sz="22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14908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96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00200"/>
            <a:ext cx="7920880" cy="4525963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eMBB</a:t>
            </a:r>
            <a:r>
              <a:rPr lang="en-US" sz="2400" dirty="0" smtClean="0"/>
              <a:t> data and control channel can be mapped to the same REs in NR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119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Times New Roman</vt:lpstr>
      <vt:lpstr>Office Theme</vt:lpstr>
      <vt:lpstr>WF on resource sharing between NR-PDCCH and eMBB data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Alberto Giuseppe Perotti</cp:lastModifiedBy>
  <cp:revision>117</cp:revision>
  <dcterms:created xsi:type="dcterms:W3CDTF">2016-08-24T13:04:19Z</dcterms:created>
  <dcterms:modified xsi:type="dcterms:W3CDTF">2017-02-15T10:33:57Z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1487142734</vt:lpwstr>
  </property>
</Properties>
</file>