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9939" y="2235199"/>
            <a:ext cx="10625369" cy="1847274"/>
          </a:xfrm>
        </p:spPr>
        <p:txBody>
          <a:bodyPr>
            <a:normAutofit/>
          </a:bodyPr>
          <a:lstStyle/>
          <a:p>
            <a:r>
              <a:rPr lang="en-US" b="1" dirty="0"/>
              <a:t>WF on parallel reception for UE with larger bandwidth in </a:t>
            </a:r>
            <a:r>
              <a:rPr lang="en-US" b="1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r>
              <a:rPr lang="en-US" dirty="0"/>
              <a:t>, Qualcomm, Intel, </a:t>
            </a:r>
            <a:r>
              <a:rPr lang="en-US" altLang="zh-CN" dirty="0"/>
              <a:t>ZTE, ZTE Microelectronics, Sony, Nokia, ASB, Lenovo</a:t>
            </a:r>
            <a:r>
              <a:rPr lang="en-US" altLang="zh-CN"/>
              <a:t>, Kyocera</a:t>
            </a:r>
            <a:endParaRPr lang="zh-CN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R1-1703856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71909" cy="4584412"/>
          </a:xfrm>
        </p:spPr>
        <p:txBody>
          <a:bodyPr>
            <a:noAutofit/>
          </a:bodyPr>
          <a:lstStyle/>
          <a:p>
            <a:r>
              <a:rPr lang="en-US" sz="2000" dirty="0"/>
              <a:t>If, in a subframe, the monitored MPDCCH narrowband and a scheduled PDSCH transmission fall within a PRB region spanning max </a:t>
            </a:r>
            <a:r>
              <a:rPr lang="en-US" sz="2000" i="1" dirty="0"/>
              <a:t>X</a:t>
            </a:r>
            <a:r>
              <a:rPr lang="en-US" sz="2000" dirty="0"/>
              <a:t> contiguous PRBs, the UE shall monitor the MPDCCH narrowband while receiving the PDSCH transmission in that subframe.</a:t>
            </a:r>
          </a:p>
          <a:p>
            <a:pPr lvl="1"/>
            <a:r>
              <a:rPr lang="en-US" sz="2000" dirty="0"/>
              <a:t>If </a:t>
            </a:r>
            <a:r>
              <a:rPr lang="en-US" sz="2000" i="1" dirty="0" err="1"/>
              <a:t>ce-pdsch-maxBandwidth-config</a:t>
            </a:r>
            <a:r>
              <a:rPr lang="en-US" sz="2000" dirty="0"/>
              <a:t> is set to 5 MHz, </a:t>
            </a:r>
            <a:r>
              <a:rPr lang="en-US" sz="2000" i="1" dirty="0"/>
              <a:t>X</a:t>
            </a:r>
            <a:r>
              <a:rPr lang="en-US" sz="2000" dirty="0"/>
              <a:t> = 25.</a:t>
            </a:r>
          </a:p>
          <a:p>
            <a:pPr lvl="1"/>
            <a:r>
              <a:rPr lang="en-US" sz="2000" dirty="0"/>
              <a:t>If </a:t>
            </a:r>
            <a:r>
              <a:rPr lang="en-US" sz="2000" i="1" dirty="0" err="1"/>
              <a:t>ce-pdsch-maxBandwidth-config</a:t>
            </a:r>
            <a:r>
              <a:rPr lang="en-US" sz="2000" dirty="0"/>
              <a:t> is set to 20 MHz, </a:t>
            </a:r>
            <a:r>
              <a:rPr lang="en-US" sz="2000" i="1" dirty="0"/>
              <a:t>X</a:t>
            </a:r>
            <a:r>
              <a:rPr lang="en-US" sz="2000" dirty="0"/>
              <a:t> = 100.</a:t>
            </a:r>
          </a:p>
        </p:txBody>
      </p:sp>
    </p:spTree>
    <p:extLst>
      <p:ext uri="{BB962C8B-B14F-4D97-AF65-F5344CB8AC3E}">
        <p14:creationId xmlns:p14="http://schemas.microsoft.com/office/powerpoint/2010/main" val="1122286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108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等线</vt:lpstr>
      <vt:lpstr>Times New Roman</vt:lpstr>
      <vt:lpstr>Office Theme</vt:lpstr>
      <vt:lpstr>WF on parallel reception for UE with larger bandwidth in FeMTC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</dc:title>
  <dc:creator>Hazhir Shokri Razaghi</dc:creator>
  <cp:lastModifiedBy>Johan Bergman</cp:lastModifiedBy>
  <cp:revision>80</cp:revision>
  <dcterms:created xsi:type="dcterms:W3CDTF">2017-02-10T15:19:01Z</dcterms:created>
  <dcterms:modified xsi:type="dcterms:W3CDTF">2017-02-15T10:01:48Z</dcterms:modified>
</cp:coreProperties>
</file>