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removePersonalInfoOnSave="1" saveSubsetFonts="1">
  <p:sldMasterIdLst>
    <p:sldMasterId id="2147483648" r:id="rId1"/>
  </p:sldMasterIdLst>
  <p:notesMasterIdLst>
    <p:notesMasterId r:id="rId6"/>
  </p:notesMasterIdLst>
  <p:sldIdLst>
    <p:sldId id="256" r:id="rId2"/>
    <p:sldId id="292" r:id="rId3"/>
    <p:sldId id="294" r:id="rId4"/>
    <p:sldId id="295" r:id="rId5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861" autoAdjust="0"/>
    <p:restoredTop sz="96779" autoAdjust="0"/>
  </p:normalViewPr>
  <p:slideViewPr>
    <p:cSldViewPr>
      <p:cViewPr>
        <p:scale>
          <a:sx n="75" d="100"/>
          <a:sy n="75" d="100"/>
        </p:scale>
        <p:origin x="-1344" y="-18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fld id="{E97E6F70-58AC-4EFB-A450-6450108EFAEE}" type="datetimeFigureOut">
              <a:rPr lang="en-US" altLang="en-US"/>
              <a:pPr>
                <a:defRPr/>
              </a:pPr>
              <a:t>2/15/2017</a:t>
            </a:fld>
            <a:endParaRPr lang="en-US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9C74C651-B34A-4D77-BD51-3A0D8479C05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xmlns="" val="27455443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C74C651-B34A-4D77-BD51-3A0D8479C053}" type="slidenum">
              <a:rPr lang="en-US" altLang="en-US" smtClean="0"/>
              <a:pPr>
                <a:defRPr/>
              </a:pPr>
              <a:t>1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xmlns="" val="3163916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EB26FE-11FA-4BE1-AF92-D72199008DE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xmlns="" val="42097491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4F9345-C070-4FCD-97E0-B379EE20498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xmlns="" val="5599178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9564FD-9E2A-4768-AF24-57A5FF4C92D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xmlns="" val="34822735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B15C4B-1AD3-4FC8-911F-95EBFD279D0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xmlns="" val="9999173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F63E3B-E930-4C5E-AD42-8CA63CD08AE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xmlns="" val="22223671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0CB11B-2BE0-4363-9273-65F376044EC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xmlns="" val="8393739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15991A-7C2D-431A-BEFD-40334FC5E77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xmlns="" val="13338814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530EB4-9769-4D31-828E-3E0BAB6AB87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xmlns="" val="13381536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F38B4E-2727-4528-AC47-C627E5C9D13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xmlns="" val="26400228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BB51EA-0F98-42CB-AB10-82E075CA26D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xmlns="" val="15758262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FA24B8-CA45-4E21-B0E8-67849E267CB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xmlns="" val="29803175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E5702A5D-30A9-4E3B-AD4D-F3A80E28278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cid:image002.png@01D286EC.2D625AB0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en-US" dirty="0" smtClean="0"/>
              <a:t>WF on Congestion Control</a:t>
            </a:r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defRPr/>
            </a:pPr>
            <a:r>
              <a:rPr lang="en-US" altLang="zh-CN" dirty="0" smtClean="0"/>
              <a:t>Huawei, HiSilicon</a:t>
            </a:r>
            <a:endParaRPr lang="en-US" altLang="en-US" dirty="0" smtClean="0"/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228600" y="219373"/>
            <a:ext cx="868680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ko-KR" sz="1800" b="1" dirty="0" smtClean="0"/>
              <a:t>3GPP TSG RAN WG1 Meeting #88</a:t>
            </a:r>
            <a:r>
              <a:rPr lang="en-GB" altLang="ko-KR" sz="1800" b="1" dirty="0" smtClean="0">
                <a:cs typeface="Times New Roman" panose="02020603050405020304" pitchFamily="18" charset="0"/>
              </a:rPr>
              <a:t>				</a:t>
            </a:r>
            <a:r>
              <a:rPr lang="en-GB" altLang="ko-KR" sz="1800" b="1" dirty="0" smtClean="0"/>
              <a:t>                  </a:t>
            </a:r>
            <a:r>
              <a:rPr lang="en-GB" sz="1800" b="1" dirty="0" smtClean="0"/>
              <a:t>R1-1703825</a:t>
            </a:r>
            <a:endParaRPr lang="en-GB" sz="1800" b="1" dirty="0" smtClean="0">
              <a:solidFill>
                <a:srgbClr val="FF0000"/>
              </a:solidFill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altLang="ko-KR" sz="1800" b="1" dirty="0" smtClean="0"/>
              <a:t>Athens, Greece 13th - 17th February 2017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ko-KR" sz="1800" b="1" dirty="0" smtClean="0"/>
              <a:t>Agenda </a:t>
            </a:r>
            <a:r>
              <a:rPr lang="en-US" altLang="ko-KR" sz="1800" b="1" dirty="0"/>
              <a:t>item </a:t>
            </a:r>
            <a:r>
              <a:rPr lang="en-US" altLang="ko-KR" sz="1800" b="1" dirty="0" smtClean="0"/>
              <a:t>– 7.2.1.3</a:t>
            </a:r>
            <a:endParaRPr lang="ko-KR" altLang="ko-KR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762000"/>
          </a:xfrm>
        </p:spPr>
        <p:txBody>
          <a:bodyPr/>
          <a:lstStyle/>
          <a:p>
            <a:r>
              <a:rPr lang="en-US" dirty="0" smtClean="0"/>
              <a:t>Background</a:t>
            </a:r>
            <a:endParaRPr lang="ru-RU" dirty="0"/>
          </a:p>
        </p:txBody>
      </p:sp>
      <p:pic>
        <p:nvPicPr>
          <p:cNvPr id="5" name="图片 4" descr="cid:image002.png@01D286EC.2D625AB0"/>
          <p:cNvPicPr/>
          <p:nvPr/>
        </p:nvPicPr>
        <p:blipFill>
          <a:blip r:embed="rId2" r:link="rId3" cstate="print"/>
          <a:srcRect/>
          <a:stretch>
            <a:fillRect/>
          </a:stretch>
        </p:blipFill>
        <p:spPr bwMode="auto">
          <a:xfrm>
            <a:off x="381000" y="1066800"/>
            <a:ext cx="6645910" cy="60411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椭圆 5"/>
          <p:cNvSpPr/>
          <p:nvPr/>
        </p:nvSpPr>
        <p:spPr>
          <a:xfrm>
            <a:off x="609600" y="3715933"/>
            <a:ext cx="838200" cy="3060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8" name="椭圆 7"/>
          <p:cNvSpPr/>
          <p:nvPr/>
        </p:nvSpPr>
        <p:spPr>
          <a:xfrm>
            <a:off x="609600" y="4953000"/>
            <a:ext cx="838200" cy="3060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9" name="椭圆 8"/>
          <p:cNvSpPr/>
          <p:nvPr/>
        </p:nvSpPr>
        <p:spPr>
          <a:xfrm>
            <a:off x="609600" y="5882640"/>
            <a:ext cx="838200" cy="3060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aphicFrame>
        <p:nvGraphicFramePr>
          <p:cNvPr id="11" name="表格 10"/>
          <p:cNvGraphicFramePr>
            <a:graphicFrameLocks noGrp="1"/>
          </p:cNvGraphicFramePr>
          <p:nvPr/>
        </p:nvGraphicFramePr>
        <p:xfrm>
          <a:off x="7162800" y="3048000"/>
          <a:ext cx="1828800" cy="1828800"/>
        </p:xfrm>
        <a:graphic>
          <a:graphicData uri="http://schemas.openxmlformats.org/drawingml/2006/table">
            <a:tbl>
              <a:tblPr/>
              <a:tblGrid>
                <a:gridCol w="1143000"/>
                <a:gridCol w="685800"/>
              </a:tblGrid>
              <a:tr h="0"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000" b="1" dirty="0">
                          <a:latin typeface="Times New Roman"/>
                          <a:ea typeface="宋体"/>
                        </a:rPr>
                        <a:t>CBR measured </a:t>
                      </a:r>
                      <a:r>
                        <a:rPr lang="en-US" sz="1000" b="1" i="1" dirty="0">
                          <a:latin typeface="Times New Roman"/>
                          <a:ea typeface="宋体"/>
                        </a:rPr>
                        <a:t>x</a:t>
                      </a:r>
                      <a:endParaRPr lang="zh-CN" sz="1000" dirty="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000" b="1" dirty="0" err="1">
                          <a:latin typeface="Times New Roman"/>
                          <a:ea typeface="宋体"/>
                        </a:rPr>
                        <a:t>CR_limit</a:t>
                      </a:r>
                      <a:endParaRPr lang="zh-CN" sz="1000" dirty="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1760">
                <a:tc>
                  <a:txBody>
                    <a:bodyPr/>
                    <a:lstStyle/>
                    <a:p>
                      <a:pPr algn="just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000" i="1">
                          <a:latin typeface="Times New Roman"/>
                          <a:ea typeface="宋体"/>
                        </a:rPr>
                        <a:t>x</a:t>
                      </a:r>
                      <a:r>
                        <a:rPr lang="en-US" sz="1000">
                          <a:latin typeface="Times New Roman"/>
                          <a:ea typeface="宋体"/>
                        </a:rPr>
                        <a:t> ≤ 0.65</a:t>
                      </a:r>
                      <a:endParaRPr lang="zh-CN" sz="10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000">
                          <a:latin typeface="Times New Roman"/>
                          <a:ea typeface="宋体"/>
                        </a:rPr>
                        <a:t>no limit</a:t>
                      </a:r>
                      <a:endParaRPr lang="zh-CN" sz="10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000">
                          <a:latin typeface="Times New Roman"/>
                          <a:ea typeface="宋体"/>
                        </a:rPr>
                        <a:t>0.65&lt;</a:t>
                      </a:r>
                      <a:r>
                        <a:rPr lang="en-US" sz="1000" i="1">
                          <a:latin typeface="Times New Roman"/>
                          <a:ea typeface="宋体"/>
                        </a:rPr>
                        <a:t> x</a:t>
                      </a:r>
                      <a:r>
                        <a:rPr lang="en-US" sz="1000">
                          <a:latin typeface="Times New Roman"/>
                          <a:ea typeface="宋体"/>
                        </a:rPr>
                        <a:t> ≤ 0.675</a:t>
                      </a:r>
                      <a:endParaRPr lang="zh-CN" sz="10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000">
                          <a:latin typeface="Times New Roman"/>
                          <a:ea typeface="宋体"/>
                        </a:rPr>
                        <a:t>1.6e-3</a:t>
                      </a:r>
                      <a:endParaRPr lang="zh-CN" sz="10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000">
                          <a:latin typeface="Times New Roman"/>
                          <a:ea typeface="宋体"/>
                        </a:rPr>
                        <a:t>0.675&lt;</a:t>
                      </a:r>
                      <a:r>
                        <a:rPr lang="en-US" sz="1000" i="1">
                          <a:latin typeface="Times New Roman"/>
                          <a:ea typeface="宋体"/>
                        </a:rPr>
                        <a:t> x</a:t>
                      </a:r>
                      <a:r>
                        <a:rPr lang="en-US" sz="1000">
                          <a:latin typeface="Times New Roman"/>
                          <a:ea typeface="宋体"/>
                        </a:rPr>
                        <a:t> ≤ 0.7</a:t>
                      </a:r>
                      <a:endParaRPr lang="zh-CN" sz="10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000">
                          <a:latin typeface="Times New Roman"/>
                          <a:ea typeface="宋体"/>
                        </a:rPr>
                        <a:t>1.5e-3</a:t>
                      </a:r>
                      <a:endParaRPr lang="zh-CN" sz="10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000">
                          <a:latin typeface="Times New Roman"/>
                          <a:ea typeface="宋体"/>
                        </a:rPr>
                        <a:t>0.7&lt;</a:t>
                      </a:r>
                      <a:r>
                        <a:rPr lang="en-US" sz="1000" i="1">
                          <a:latin typeface="Times New Roman"/>
                          <a:ea typeface="宋体"/>
                        </a:rPr>
                        <a:t> x</a:t>
                      </a:r>
                      <a:r>
                        <a:rPr lang="en-US" sz="1000">
                          <a:latin typeface="Times New Roman"/>
                          <a:ea typeface="宋体"/>
                        </a:rPr>
                        <a:t> ≤ 0.725</a:t>
                      </a:r>
                      <a:endParaRPr lang="zh-CN" sz="10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000">
                          <a:latin typeface="Times New Roman"/>
                          <a:ea typeface="宋体"/>
                        </a:rPr>
                        <a:t>1.4e-3</a:t>
                      </a:r>
                      <a:endParaRPr lang="zh-CN" sz="10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000">
                          <a:latin typeface="Times New Roman"/>
                          <a:ea typeface="宋体"/>
                        </a:rPr>
                        <a:t>0.725&lt;</a:t>
                      </a:r>
                      <a:r>
                        <a:rPr lang="en-US" sz="1000" i="1">
                          <a:latin typeface="Times New Roman"/>
                          <a:ea typeface="宋体"/>
                        </a:rPr>
                        <a:t> x</a:t>
                      </a:r>
                      <a:r>
                        <a:rPr lang="en-US" sz="1000">
                          <a:latin typeface="Times New Roman"/>
                          <a:ea typeface="宋体"/>
                        </a:rPr>
                        <a:t> ≤ 0.75</a:t>
                      </a:r>
                      <a:endParaRPr lang="zh-CN" sz="10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000">
                          <a:latin typeface="Times New Roman"/>
                          <a:ea typeface="宋体"/>
                        </a:rPr>
                        <a:t>1.3e-3</a:t>
                      </a:r>
                      <a:endParaRPr lang="zh-CN" sz="10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3975">
                <a:tc>
                  <a:txBody>
                    <a:bodyPr/>
                    <a:lstStyle/>
                    <a:p>
                      <a:pPr algn="just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000">
                          <a:latin typeface="Times New Roman"/>
                          <a:ea typeface="宋体"/>
                        </a:rPr>
                        <a:t>0.75&lt;</a:t>
                      </a:r>
                      <a:r>
                        <a:rPr lang="en-US" sz="1000" i="1">
                          <a:latin typeface="Times New Roman"/>
                          <a:ea typeface="宋体"/>
                        </a:rPr>
                        <a:t> x</a:t>
                      </a:r>
                      <a:r>
                        <a:rPr lang="en-US" sz="1000">
                          <a:latin typeface="Times New Roman"/>
                          <a:ea typeface="宋体"/>
                        </a:rPr>
                        <a:t> ≤ 0.775</a:t>
                      </a:r>
                      <a:endParaRPr lang="zh-CN" sz="10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000">
                          <a:latin typeface="Times New Roman"/>
                          <a:ea typeface="宋体"/>
                        </a:rPr>
                        <a:t>1.2e-3</a:t>
                      </a:r>
                      <a:endParaRPr lang="zh-CN" sz="10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3975">
                <a:tc>
                  <a:txBody>
                    <a:bodyPr/>
                    <a:lstStyle/>
                    <a:p>
                      <a:pPr algn="just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000">
                          <a:latin typeface="Times New Roman"/>
                          <a:ea typeface="宋体"/>
                        </a:rPr>
                        <a:t>0.775&lt;</a:t>
                      </a:r>
                      <a:r>
                        <a:rPr lang="en-US" sz="1000" i="1">
                          <a:latin typeface="Times New Roman"/>
                          <a:ea typeface="宋体"/>
                        </a:rPr>
                        <a:t> x</a:t>
                      </a:r>
                      <a:r>
                        <a:rPr lang="en-US" sz="1000">
                          <a:latin typeface="Times New Roman"/>
                          <a:ea typeface="宋体"/>
                        </a:rPr>
                        <a:t> ≤ 0.8</a:t>
                      </a:r>
                      <a:endParaRPr lang="zh-CN" sz="10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000">
                          <a:latin typeface="Times New Roman"/>
                          <a:ea typeface="宋体"/>
                        </a:rPr>
                        <a:t>1.2e-3</a:t>
                      </a:r>
                      <a:endParaRPr lang="zh-CN" sz="10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3975">
                <a:tc>
                  <a:txBody>
                    <a:bodyPr/>
                    <a:lstStyle/>
                    <a:p>
                      <a:pPr algn="just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000">
                          <a:latin typeface="Times New Roman"/>
                          <a:ea typeface="宋体"/>
                        </a:rPr>
                        <a:t>0.8&lt;</a:t>
                      </a:r>
                      <a:r>
                        <a:rPr lang="en-US" sz="1000" i="1">
                          <a:latin typeface="Times New Roman"/>
                          <a:ea typeface="宋体"/>
                        </a:rPr>
                        <a:t> x</a:t>
                      </a:r>
                      <a:r>
                        <a:rPr lang="en-US" sz="1000">
                          <a:latin typeface="Times New Roman"/>
                          <a:ea typeface="宋体"/>
                        </a:rPr>
                        <a:t> ≤ 0.825</a:t>
                      </a:r>
                      <a:endParaRPr lang="zh-CN" sz="10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000">
                          <a:latin typeface="Times New Roman"/>
                          <a:ea typeface="宋体"/>
                        </a:rPr>
                        <a:t>1.1e-3</a:t>
                      </a:r>
                      <a:endParaRPr lang="zh-CN" sz="10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3975">
                <a:tc>
                  <a:txBody>
                    <a:bodyPr/>
                    <a:lstStyle/>
                    <a:p>
                      <a:pPr algn="just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000">
                          <a:latin typeface="Times New Roman"/>
                          <a:ea typeface="宋体"/>
                        </a:rPr>
                        <a:t>0.825&lt;</a:t>
                      </a:r>
                      <a:r>
                        <a:rPr lang="en-US" sz="1000" i="1">
                          <a:latin typeface="Times New Roman"/>
                          <a:ea typeface="宋体"/>
                        </a:rPr>
                        <a:t> x</a:t>
                      </a:r>
                      <a:r>
                        <a:rPr lang="en-US" sz="1000">
                          <a:latin typeface="Times New Roman"/>
                          <a:ea typeface="宋体"/>
                        </a:rPr>
                        <a:t> ≤ 0.85</a:t>
                      </a:r>
                      <a:endParaRPr lang="zh-CN" sz="10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000">
                          <a:latin typeface="Times New Roman"/>
                          <a:ea typeface="宋体"/>
                        </a:rPr>
                        <a:t>1.1e-3</a:t>
                      </a:r>
                      <a:endParaRPr lang="zh-CN" sz="10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3975">
                <a:tc>
                  <a:txBody>
                    <a:bodyPr/>
                    <a:lstStyle/>
                    <a:p>
                      <a:pPr algn="just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000">
                          <a:latin typeface="Times New Roman"/>
                          <a:ea typeface="宋体"/>
                        </a:rPr>
                        <a:t>0.85&lt;</a:t>
                      </a:r>
                      <a:r>
                        <a:rPr lang="en-US" sz="1000" i="1">
                          <a:latin typeface="Times New Roman"/>
                          <a:ea typeface="宋体"/>
                        </a:rPr>
                        <a:t> x</a:t>
                      </a:r>
                      <a:r>
                        <a:rPr lang="en-US" sz="1000">
                          <a:latin typeface="Times New Roman"/>
                          <a:ea typeface="宋体"/>
                        </a:rPr>
                        <a:t> ≤ 0.875</a:t>
                      </a:r>
                      <a:endParaRPr lang="zh-CN" sz="10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000">
                          <a:latin typeface="Times New Roman"/>
                          <a:ea typeface="宋体"/>
                        </a:rPr>
                        <a:t>1.0e-3</a:t>
                      </a:r>
                      <a:endParaRPr lang="zh-CN" sz="10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3975">
                <a:tc>
                  <a:txBody>
                    <a:bodyPr/>
                    <a:lstStyle/>
                    <a:p>
                      <a:pPr algn="just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000">
                          <a:latin typeface="Times New Roman"/>
                          <a:ea typeface="宋体"/>
                        </a:rPr>
                        <a:t>0.875&lt;</a:t>
                      </a:r>
                      <a:r>
                        <a:rPr lang="en-US" sz="1000" i="1">
                          <a:latin typeface="Times New Roman"/>
                          <a:ea typeface="宋体"/>
                        </a:rPr>
                        <a:t> x</a:t>
                      </a:r>
                      <a:endParaRPr lang="zh-CN" sz="10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000" dirty="0">
                          <a:latin typeface="Times New Roman"/>
                          <a:ea typeface="宋体"/>
                        </a:rPr>
                        <a:t>0.8e-3</a:t>
                      </a:r>
                      <a:endParaRPr lang="zh-CN" sz="1000" dirty="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7162800" y="1066800"/>
            <a:ext cx="1752211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Parameters:</a:t>
            </a:r>
          </a:p>
          <a:p>
            <a:pPr>
              <a:buFont typeface="Arial" pitchFamily="34" charset="0"/>
              <a:buChar char="•"/>
            </a:pPr>
            <a:r>
              <a:rPr lang="en-US" altLang="zh-CN" dirty="0" smtClean="0"/>
              <a:t> 5 </a:t>
            </a:r>
            <a:r>
              <a:rPr lang="en-US" altLang="zh-CN" dirty="0" err="1" smtClean="0"/>
              <a:t>subchannels</a:t>
            </a:r>
            <a:endParaRPr lang="en-US" altLang="zh-CN" dirty="0" smtClean="0"/>
          </a:p>
          <a:p>
            <a:r>
              <a:rPr lang="en-US" altLang="zh-CN" dirty="0" smtClean="0"/>
              <a:t>(40 PRB for data </a:t>
            </a:r>
          </a:p>
          <a:p>
            <a:r>
              <a:rPr lang="en-US" altLang="zh-CN" dirty="0" smtClean="0"/>
              <a:t>per TTI)</a:t>
            </a:r>
          </a:p>
        </p:txBody>
      </p:sp>
    </p:spTree>
    <p:extLst>
      <p:ext uri="{BB962C8B-B14F-4D97-AF65-F5344CB8AC3E}">
        <p14:creationId xmlns:p14="http://schemas.microsoft.com/office/powerpoint/2010/main" xmlns="" val="3400206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dirty="0" smtClean="0"/>
              <a:t>Proposal</a:t>
            </a:r>
            <a:endParaRPr lang="ru-R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66800"/>
            <a:ext cx="8229600" cy="5059363"/>
          </a:xfrm>
        </p:spPr>
        <p:txBody>
          <a:bodyPr/>
          <a:lstStyle/>
          <a:p>
            <a:pPr lvl="0"/>
            <a:r>
              <a:rPr lang="en-GB" altLang="zh-CN" sz="3600" dirty="0" smtClean="0"/>
              <a:t>CR is evaluated </a:t>
            </a:r>
            <a:r>
              <a:rPr lang="en-US" altLang="zh-CN" sz="3600" dirty="0" smtClean="0"/>
              <a:t>when </a:t>
            </a:r>
          </a:p>
          <a:p>
            <a:pPr lvl="1"/>
            <a:r>
              <a:rPr lang="en-US" altLang="zh-CN" dirty="0" smtClean="0"/>
              <a:t>UE has TB for transmission</a:t>
            </a:r>
          </a:p>
          <a:p>
            <a:pPr lvl="1"/>
            <a:r>
              <a:rPr lang="en-US" altLang="zh-CN" dirty="0" smtClean="0"/>
              <a:t>The time elapsed since previous CR evaluation is greater than a fixed time interval (e.g., 1 second)</a:t>
            </a:r>
            <a:endParaRPr lang="zh-CN" altLang="zh-CN" dirty="0" smtClean="0"/>
          </a:p>
        </p:txBody>
      </p:sp>
      <p:graphicFrame>
        <p:nvGraphicFramePr>
          <p:cNvPr id="3073" name="Object 1"/>
          <p:cNvGraphicFramePr>
            <a:graphicFrameLocks noChangeAspect="1"/>
          </p:cNvGraphicFramePr>
          <p:nvPr/>
        </p:nvGraphicFramePr>
        <p:xfrm>
          <a:off x="914400" y="3810000"/>
          <a:ext cx="7340958" cy="2286000"/>
        </p:xfrm>
        <a:graphic>
          <a:graphicData uri="http://schemas.openxmlformats.org/presentationml/2006/ole">
            <p:oleObj spid="_x0000_s3073" name="Visio" r:id="rId3" imgW="5067000" imgH="1577880" progId="Visio.Drawing.11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400206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Illustration</a:t>
            </a:r>
            <a:endParaRPr lang="ru-RU" dirty="0"/>
          </a:p>
        </p:txBody>
      </p:sp>
      <p:pic>
        <p:nvPicPr>
          <p:cNvPr id="2051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1828800"/>
            <a:ext cx="8633968" cy="32540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3400206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CCE8C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CCE8C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127</Words>
  <Application>Microsoft Office PowerPoint</Application>
  <PresentationFormat>全屏显示(4:3)</PresentationFormat>
  <Paragraphs>40</Paragraphs>
  <Slides>4</Slides>
  <Notes>1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6" baseType="lpstr">
      <vt:lpstr>Office Theme</vt:lpstr>
      <vt:lpstr>Visio</vt:lpstr>
      <vt:lpstr>WF on Congestion Control</vt:lpstr>
      <vt:lpstr>Background</vt:lpstr>
      <vt:lpstr>Proposal</vt:lpstr>
      <vt:lpstr>Illustration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keywords>CTPClassification=CTP_PUBLIC:VisualMarkings=</cp:keywords>
  <cp:lastModifiedBy/>
  <cp:revision>1</cp:revision>
  <dcterms:created xsi:type="dcterms:W3CDTF">2016-04-08T13:39:05Z</dcterms:created>
  <dcterms:modified xsi:type="dcterms:W3CDTF">2017-02-15T08:55:40Z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1e659312-ef3e-4cad-b687-93b6cd6b046f</vt:lpwstr>
  </property>
  <property fmtid="{D5CDD505-2E9C-101B-9397-08002B2CF9AE}" pid="3" name="CTP_TimeStamp">
    <vt:lpwstr>2016-11-16 08:46:37Z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  <property fmtid="{D5CDD505-2E9C-101B-9397-08002B2CF9AE}" pid="8" name="_2015_ms_pID_725343">
    <vt:lpwstr>(2)+xK9wqRm+epO3SkkFKxczP9l+JItSIUIpSTi2uR77EJY2rgNqprcsuqQRmLDNadC6rLu7Vcs
tgPcocHACk4sza/wmvqktl/3Wnpl+mtvj/FuWBkHK9Qp9PYSyyfhzWPNuBCiWDwJLKrCM90D
tMaVMDZAy0SqNbpgkddOfa6RRz09Uh/EPf6Paz8tBuid8sU+SbBqI3vvtc2qxswTuBakancY
CyoGbjpYIB2fro7JnV</vt:lpwstr>
  </property>
  <property fmtid="{D5CDD505-2E9C-101B-9397-08002B2CF9AE}" pid="9" name="_2015_ms_pID_7253431">
    <vt:lpwstr>gfMWdHWz8ohIY7fCuVC/68c8rbmQqt46ODdChvOfz2iCOLVdxabjUZ
1ECY3Icnj4+KaDy0rdWck027GfKwi58y3gw9WpKufxI4dg7hKYNdCxQHPMqsXo9C252dnsu3
1paZ9aXkAREiz/xGgOLQ4pQiFwn0XiMSYh3aZ4TjxMVakGpTmxaBnQOl7/5w3C4BhZonTUIX
kEgQ/WhBVz8UYCE5</vt:lpwstr>
  </property>
  <property fmtid="{D5CDD505-2E9C-101B-9397-08002B2CF9AE}" pid="10" name="_readonly">
    <vt:lpwstr/>
  </property>
  <property fmtid="{D5CDD505-2E9C-101B-9397-08002B2CF9AE}" pid="11" name="_change">
    <vt:lpwstr/>
  </property>
  <property fmtid="{D5CDD505-2E9C-101B-9397-08002B2CF9AE}" pid="12" name="_full-control">
    <vt:lpwstr/>
  </property>
  <property fmtid="{D5CDD505-2E9C-101B-9397-08002B2CF9AE}" pid="13" name="sflag">
    <vt:lpwstr>1487069272</vt:lpwstr>
  </property>
</Properties>
</file>