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5" r:id="rId3"/>
    <p:sldId id="267" r:id="rId4"/>
    <p:sldId id="26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272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0751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0751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0751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 on observations for </a:t>
            </a:r>
            <a:r>
              <a:rPr lang="en-US" altLang="zh-TW" dirty="0" err="1" smtClean="0"/>
              <a:t>duplexing</a:t>
            </a:r>
            <a:r>
              <a:rPr lang="en-US" altLang="zh-TW" dirty="0" smtClean="0"/>
              <a:t> flexibility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</a:t>
            </a:r>
            <a:r>
              <a:rPr lang="en-US" altLang="zh-CN" sz="2400" dirty="0" smtClean="0">
                <a:latin typeface="Calibri" pitchFamily="34" charset="0"/>
              </a:rPr>
              <a:t>03816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</a:t>
            </a:r>
            <a:r>
              <a:rPr lang="en-US" altLang="zh-CN" sz="2400" dirty="0" smtClean="0"/>
              <a:t>#88</a:t>
            </a:r>
          </a:p>
          <a:p>
            <a:r>
              <a:rPr lang="en-US" altLang="zh-CN" sz="2400" dirty="0" smtClean="0"/>
              <a:t>Athens, Greece, February 13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, 2017</a:t>
            </a:r>
          </a:p>
          <a:p>
            <a:r>
              <a:rPr lang="en-US" altLang="zh-CN" sz="2400" dirty="0" smtClean="0"/>
              <a:t>Agenda </a:t>
            </a:r>
            <a:r>
              <a:rPr lang="en-US" altLang="zh-CN" sz="2400" dirty="0"/>
              <a:t>item </a:t>
            </a:r>
            <a:r>
              <a:rPr lang="en-US" altLang="zh-CN" sz="2400" dirty="0" smtClean="0"/>
              <a:t>8.1.6.1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Observations for indoor hotspot scenario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752600"/>
            <a:ext cx="9144000" cy="428942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lang="en-US" altLang="zh-CN" sz="3000" dirty="0" smtClean="0"/>
              <a:t>For indoor hotspot scenario, evaluations show that </a:t>
            </a:r>
            <a:r>
              <a:rPr lang="en-US" altLang="zh-CN" sz="3000" dirty="0" err="1" smtClean="0"/>
              <a:t>duplexing</a:t>
            </a:r>
            <a:r>
              <a:rPr lang="en-US" altLang="zh-CN" sz="3000" dirty="0" smtClean="0"/>
              <a:t> flexibility with cross-link interference mitigation schemes on a 4GHz and 30GHz provides better UPT compared to static UL/DL resource partition and </a:t>
            </a:r>
            <a:r>
              <a:rPr lang="en-US" altLang="zh-CN" sz="3000" dirty="0" err="1" smtClean="0"/>
              <a:t>duplexing</a:t>
            </a:r>
            <a:r>
              <a:rPr lang="en-US" altLang="zh-CN" sz="3000" dirty="0" smtClean="0"/>
              <a:t> flexibility without cross-link interference mitigation schemes</a:t>
            </a:r>
          </a:p>
          <a:p>
            <a:pPr lvl="1"/>
            <a:r>
              <a:rPr lang="en-US" altLang="zh-CN" sz="2600" dirty="0" smtClean="0"/>
              <a:t>The evaluated cross-link interference mitigation schemes include sensing based methods, advanced receivers (e.g. MMSE-IRC, EMMSE-IRC), coordinated scheduling/</a:t>
            </a:r>
            <a:r>
              <a:rPr lang="en-US" altLang="zh-CN" sz="2600" dirty="0" err="1" smtClean="0"/>
              <a:t>beamforming</a:t>
            </a:r>
            <a:r>
              <a:rPr lang="en-US" altLang="zh-CN" sz="2600" dirty="0" smtClean="0"/>
              <a:t>, power control, link adaptation, hybrid dynamic/static UL/DL resource assignment. </a:t>
            </a:r>
            <a:endParaRPr lang="en-US" altLang="zh-CN" dirty="0"/>
          </a:p>
          <a:p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7218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Observations for urban macro scenario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447800"/>
            <a:ext cx="9144000" cy="51054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altLang="zh-CN" sz="2800" dirty="0" smtClean="0"/>
              <a:t>For urban macro scenario, evaluations show that </a:t>
            </a:r>
            <a:r>
              <a:rPr lang="en-US" altLang="zh-CN" sz="2800" dirty="0" err="1" smtClean="0"/>
              <a:t>duplexing</a:t>
            </a:r>
            <a:r>
              <a:rPr lang="en-US" altLang="zh-CN" sz="2800" dirty="0" smtClean="0"/>
              <a:t> flexibility with cross-link interference mitigation schemes on a 4GHz unpaired spectrum and on a 2GHz paired spectrum provides better UPT compared to static UL/DL resource partition and </a:t>
            </a:r>
            <a:r>
              <a:rPr lang="en-US" altLang="zh-CN" sz="2800" dirty="0" err="1" smtClean="0"/>
              <a:t>duplexing</a:t>
            </a:r>
            <a:r>
              <a:rPr lang="en-US" altLang="zh-CN" sz="2800" dirty="0" smtClean="0"/>
              <a:t> flexibility without cross-link interference mitigation schemes</a:t>
            </a:r>
          </a:p>
          <a:p>
            <a:pPr lvl="1"/>
            <a:r>
              <a:rPr lang="en-US" altLang="zh-CN" sz="2400" dirty="0" smtClean="0"/>
              <a:t>The evaluated cross-link interference mitigation schemes include advanced receivers (e.g. MMSE-IRC, EMMSE-IRC, packet exchange for interference cancellation), coordinated scheduling/</a:t>
            </a:r>
            <a:r>
              <a:rPr lang="en-US" altLang="zh-CN" sz="2400" dirty="0" err="1" smtClean="0"/>
              <a:t>beamforming</a:t>
            </a:r>
            <a:r>
              <a:rPr lang="en-US" altLang="zh-CN" sz="2400" dirty="0" smtClean="0"/>
              <a:t>, power control, link adaptation.</a:t>
            </a:r>
          </a:p>
          <a:p>
            <a:pPr lvl="1"/>
            <a:endParaRPr lang="zh-CN" altLang="zh-CN" sz="2400" dirty="0" smtClean="0"/>
          </a:p>
          <a:p>
            <a:r>
              <a:rPr lang="en-US" altLang="zh-CN" sz="2800" dirty="0" smtClean="0"/>
              <a:t>Evaluations show that </a:t>
            </a:r>
            <a:r>
              <a:rPr lang="en-US" altLang="zh-CN" sz="2800" dirty="0" err="1" smtClean="0"/>
              <a:t>duplexing</a:t>
            </a:r>
            <a:r>
              <a:rPr lang="en-US" altLang="zh-CN" sz="2800" dirty="0" smtClean="0"/>
              <a:t> flexibility on a 2GHz paired spectrum with SRS on the DL part provides better cell average/edge throughput compared to no SRS on the DL part of the spectrum.</a:t>
            </a:r>
          </a:p>
        </p:txBody>
      </p:sp>
    </p:spTree>
    <p:extLst>
      <p:ext uri="{BB962C8B-B14F-4D97-AF65-F5344CB8AC3E}">
        <p14:creationId xmlns:p14="http://schemas.microsoft.com/office/powerpoint/2010/main" xmlns="" val="27218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Observations for dense urban scenario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9144000" cy="426720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sz="2800" dirty="0" smtClean="0"/>
              <a:t>For dense urban scenario, evaluations show that </a:t>
            </a:r>
            <a:r>
              <a:rPr lang="en-US" altLang="zh-CN" sz="2800" dirty="0" err="1" smtClean="0"/>
              <a:t>duplexing</a:t>
            </a:r>
            <a:r>
              <a:rPr lang="en-US" altLang="zh-CN" sz="2800" dirty="0" smtClean="0"/>
              <a:t> flexibility with cross-link interference mitigation schemes on a 4GHz and 30GHz unpaired spectrum provides better UPT compared to static UL/DL resource partition and </a:t>
            </a:r>
            <a:r>
              <a:rPr lang="en-US" altLang="zh-CN" sz="2800" dirty="0" err="1" smtClean="0"/>
              <a:t>duplexing</a:t>
            </a:r>
            <a:r>
              <a:rPr lang="en-US" altLang="zh-CN" sz="2800" dirty="0" smtClean="0"/>
              <a:t> flexibility without cross-link interference mitigation schemes</a:t>
            </a:r>
          </a:p>
          <a:p>
            <a:pPr lvl="1"/>
            <a:r>
              <a:rPr lang="en-US" altLang="zh-CN" dirty="0" smtClean="0"/>
              <a:t>The evaluated cross-link interference mitigation schemes include advanced receivers (e.g. MMSE-IRC, </a:t>
            </a:r>
            <a:r>
              <a:rPr lang="en-US" altLang="zh-CN" dirty="0" err="1" smtClean="0"/>
              <a:t>eMMSE</a:t>
            </a:r>
            <a:r>
              <a:rPr lang="en-US" altLang="zh-CN" dirty="0" smtClean="0"/>
              <a:t>-IRC), sensing based schemes, coordinated scheduling/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, power control, hybrid dynamic/static UL/DL resource assignment. </a:t>
            </a:r>
          </a:p>
        </p:txBody>
      </p:sp>
    </p:spTree>
    <p:extLst>
      <p:ext uri="{BB962C8B-B14F-4D97-AF65-F5344CB8AC3E}">
        <p14:creationId xmlns:p14="http://schemas.microsoft.com/office/powerpoint/2010/main" xmlns="" val="272189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3602</TotalTime>
  <Words>300</Words>
  <Application>Microsoft Office PowerPoint</Application>
  <PresentationFormat>全屏显示(4:3)</PresentationFormat>
  <Paragraphs>22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observations for duplexing flexibility</vt:lpstr>
      <vt:lpstr>Observations for indoor hotspot scenario</vt:lpstr>
      <vt:lpstr>Observations for urban macro scenario</vt:lpstr>
      <vt:lpstr>Observations for dense urban scenario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267</cp:revision>
  <dcterms:created xsi:type="dcterms:W3CDTF">2006-08-16T00:00:00Z</dcterms:created>
  <dcterms:modified xsi:type="dcterms:W3CDTF">2017-02-15T06:43:54Z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(2)4k6NCM5mia5HsrkT1WgVI7qrY3Zi0VlflInqYHag8c05dMvULY3bGpz9bqVQd87pGjGVg1MH
UQkIldVis7r+RcR1rpwM0LDmaVosSbsnfCjCtnQie8SRG1qJfa0uQ3t4Cc2qMbcw8YiFvtys
LqoXLOKjWKRDw8/vZmkMwM6ShDnolITyKuDZc0+To1PMKSl5VuNQxe3FitE8sBA31gB6fACN
LX3GrIvJ9RhsKBaRC2</vt:lpwstr>
  </property>
  <property fmtid="{D5CDD505-2E9C-101B-9397-08002B2CF9AE}" pid="4" name="_2015_ms_pID_7253431">
    <vt:lpwstr>ukYMTFg2oXyM91+cPU4G4vZihMbFetYaC74uXLeWc5gzzJM2yvb+dx
XjzJpN7vUdeTODZOynIP2/WZpnhStNG1J4eRmPYs6Qae/srcYWHpv0QZHxh79Gy1BT62cQEn
yYkY7iy/PHx9u2DmMUhQwcB00CIj95QoWGHitvvrbL7Oi6lz55vnxvS0DETd7JuQVoQdDOBv
u9xrr8Dd5LoTOcaY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1487140972</vt:lpwstr>
  </property>
</Properties>
</file>