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Remaining issues on DCI design for SC-MCCH for multicast in </a:t>
            </a:r>
            <a:r>
              <a:rPr lang="en-US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Nokia, ABS…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660232" y="110043"/>
            <a:ext cx="23580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R1-1703802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2017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243" y="-23428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59" cy="6165304"/>
          </a:xfrm>
        </p:spPr>
        <p:txBody>
          <a:bodyPr>
            <a:normAutofit fontScale="70000" lnSpcReduction="20000"/>
          </a:bodyPr>
          <a:lstStyle/>
          <a:p>
            <a:pPr marL="0" indent="0" hangingPunct="0">
              <a:buNone/>
            </a:pPr>
            <a:r>
              <a:rPr lang="en-GB" b="1" dirty="0"/>
              <a:t>In RAN1#87 meeting, regarding SC-PTM in </a:t>
            </a:r>
            <a:r>
              <a:rPr lang="en-GB" b="1" dirty="0" err="1"/>
              <a:t>FeMTC</a:t>
            </a:r>
            <a:r>
              <a:rPr lang="en-GB" b="1" dirty="0"/>
              <a:t>, the followings are agreed:</a:t>
            </a:r>
            <a:endParaRPr lang="en-US" b="1" dirty="0"/>
          </a:p>
          <a:p>
            <a:r>
              <a:rPr lang="en-GB" dirty="0"/>
              <a:t>MPDCCH search space configuration for SC-MCCH consists of {narrowband, </a:t>
            </a:r>
            <a:r>
              <a:rPr lang="en-GB" dirty="0" err="1"/>
              <a:t>Rmax</a:t>
            </a:r>
            <a:r>
              <a:rPr lang="en-GB" dirty="0"/>
              <a:t>, G}.</a:t>
            </a:r>
            <a:endParaRPr lang="en-US" sz="4000" dirty="0"/>
          </a:p>
          <a:p>
            <a:r>
              <a:rPr lang="en-GB" dirty="0"/>
              <a:t>MPDCCH search space configuration for SC-MTCH consists of {narrowband, </a:t>
            </a:r>
            <a:r>
              <a:rPr lang="en-GB" dirty="0" err="1"/>
              <a:t>Rmax</a:t>
            </a:r>
            <a:r>
              <a:rPr lang="en-GB" dirty="0"/>
              <a:t>, G}.</a:t>
            </a:r>
            <a:endParaRPr lang="en-US" sz="4000" dirty="0"/>
          </a:p>
          <a:p>
            <a:r>
              <a:rPr lang="en-GB" dirty="0"/>
              <a:t>For the MPDCCH search space scheduling SC-MCCH, UE monitoring of blind decoding candidates is reused from Type1-CSS.</a:t>
            </a:r>
            <a:endParaRPr lang="en-US" sz="4000" dirty="0"/>
          </a:p>
          <a:p>
            <a:r>
              <a:rPr lang="en-GB" dirty="0"/>
              <a:t>For the MPDCCH search space scheduling SC-MTCH, UE monitoring of blind decoding candidates is reused from Type2-CSS.</a:t>
            </a:r>
            <a:endParaRPr lang="en-US" sz="4000" dirty="0"/>
          </a:p>
          <a:p>
            <a:r>
              <a:rPr lang="en-GB" dirty="0"/>
              <a:t>DCIs for scheduling SC-MCCH is based on DCI format 6-2 with at least the following fields:</a:t>
            </a:r>
            <a:endParaRPr lang="en-US" sz="4000" dirty="0"/>
          </a:p>
          <a:p>
            <a:pPr lvl="2"/>
            <a:r>
              <a:rPr lang="en-GB" dirty="0"/>
              <a:t>Resource assignment</a:t>
            </a:r>
            <a:endParaRPr lang="en-US" sz="3200" dirty="0"/>
          </a:p>
          <a:p>
            <a:pPr lvl="2"/>
            <a:r>
              <a:rPr lang="en-GB" dirty="0"/>
              <a:t>Number of PDSCH repetitions</a:t>
            </a:r>
            <a:endParaRPr lang="en-US" sz="3200" dirty="0"/>
          </a:p>
          <a:p>
            <a:pPr lvl="2"/>
            <a:r>
              <a:rPr lang="en-GB" dirty="0"/>
              <a:t>MCS</a:t>
            </a:r>
            <a:endParaRPr lang="en-US" sz="3200" dirty="0"/>
          </a:p>
          <a:p>
            <a:pPr lvl="2"/>
            <a:r>
              <a:rPr lang="en-GB" dirty="0"/>
              <a:t>Number of MPDCCH repetitions</a:t>
            </a:r>
            <a:endParaRPr lang="en-US" sz="3200" dirty="0"/>
          </a:p>
          <a:p>
            <a:pPr lvl="0"/>
            <a:r>
              <a:rPr lang="en-GB" dirty="0"/>
              <a:t>The sizes of the DCI fields are FFS.</a:t>
            </a:r>
            <a:endParaRPr lang="en-US" dirty="0"/>
          </a:p>
          <a:p>
            <a:pPr lvl="0"/>
            <a:r>
              <a:rPr lang="en-GB" dirty="0"/>
              <a:t>Other DCI fields than the ones listed above are not precluded.</a:t>
            </a:r>
            <a:endParaRPr lang="en-US" dirty="0"/>
          </a:p>
          <a:p>
            <a:endParaRPr lang="sv-SE" sz="1100" dirty="0"/>
          </a:p>
        </p:txBody>
      </p:sp>
    </p:spTree>
    <p:extLst>
      <p:ext uri="{BB962C8B-B14F-4D97-AF65-F5344CB8AC3E}">
        <p14:creationId xmlns:p14="http://schemas.microsoft.com/office/powerpoint/2010/main" val="13718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Currently, the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Number of PDSCH repetitions field in the DCI has not defined for SC-MCCH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hangingPunc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325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169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sz="3000" dirty="0"/>
              <a:t>It is proposed to consider one of the following alternatives for the definition of SC-MCCH DCI PDSCH “Repetition number” </a:t>
            </a:r>
          </a:p>
          <a:p>
            <a:pPr lvl="1"/>
            <a:r>
              <a:rPr lang="en-US" sz="2600" dirty="0"/>
              <a:t>Alt1: Same as paging (</a:t>
            </a:r>
            <a:r>
              <a:rPr lang="en-GB" sz="2600" dirty="0"/>
              <a:t>Table 7.1.11-3 in TS 36.213</a:t>
            </a:r>
            <a:r>
              <a:rPr lang="en-US" sz="2600" dirty="0"/>
              <a:t>), i.e., condition on the DCI </a:t>
            </a:r>
            <a:r>
              <a:rPr lang="en-US" sz="2600" dirty="0" err="1"/>
              <a:t>subframe</a:t>
            </a:r>
            <a:r>
              <a:rPr lang="en-US" sz="2600" dirty="0"/>
              <a:t> repetition number</a:t>
            </a:r>
          </a:p>
          <a:p>
            <a:pPr lvl="1"/>
            <a:endParaRPr lang="en-US" sz="2600" dirty="0"/>
          </a:p>
          <a:p>
            <a:pPr lvl="1"/>
            <a:r>
              <a:rPr lang="en-US" sz="2600" dirty="0"/>
              <a:t>Alt 2: </a:t>
            </a:r>
            <a:r>
              <a:rPr lang="en-GB" sz="2600" dirty="0"/>
              <a:t>The subset of repetitions that the SC-MCCH DCI PDSCH “Repetition number” field refers to, is indicated by the 1 bit CE mode indication bit as</a:t>
            </a:r>
          </a:p>
          <a:p>
            <a:pPr lvl="2"/>
            <a:endParaRPr lang="en-GB" sz="1600" dirty="0"/>
          </a:p>
          <a:p>
            <a:pPr lvl="2"/>
            <a:r>
              <a:rPr lang="en-GB" sz="2600" dirty="0"/>
              <a:t>CE mode A: [2,4,8,16,32,64,128,256]</a:t>
            </a:r>
          </a:p>
          <a:p>
            <a:pPr lvl="2"/>
            <a:r>
              <a:rPr lang="en-GB" sz="2600" dirty="0"/>
              <a:t>CE mode B: </a:t>
            </a:r>
            <a:r>
              <a:rPr lang="en-GB" sz="2600"/>
              <a:t>[16,</a:t>
            </a:r>
            <a:r>
              <a:rPr lang="en-GB" sz="2600" dirty="0"/>
              <a:t>32,64,128,256,512,1024</a:t>
            </a:r>
            <a:r>
              <a:rPr lang="en-GB" sz="2600"/>
              <a:t>, 2048</a:t>
            </a:r>
            <a:r>
              <a:rPr lang="en-GB" sz="2600" dirty="0"/>
              <a:t>]</a:t>
            </a:r>
          </a:p>
          <a:p>
            <a:pPr lvl="2"/>
            <a:endParaRPr lang="en-GB" sz="1600" dirty="0"/>
          </a:p>
          <a:p>
            <a:pPr lvl="1"/>
            <a:endParaRPr lang="en-US" sz="2000" dirty="0"/>
          </a:p>
          <a:p>
            <a:pPr lvl="1"/>
            <a:r>
              <a:rPr lang="en-US" sz="2600" dirty="0"/>
              <a:t>Alt 3: </a:t>
            </a:r>
            <a:r>
              <a:rPr lang="en-GB" sz="2600" dirty="0"/>
              <a:t>Use 3 bits to indicate 8 different values as follows.</a:t>
            </a:r>
          </a:p>
          <a:p>
            <a:pPr lvl="2"/>
            <a:r>
              <a:rPr lang="en-GB" sz="2600" dirty="0"/>
              <a:t>[4,8,32,64,128,512,1024,2048]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444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13084</TotalTime>
  <Words>293</Words>
  <Application>Microsoft Office PowerPoint</Application>
  <PresentationFormat>On-screen Show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Remaining issues on DCI design for SC-MCCH for multicast in FeMTC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1189</cp:revision>
  <dcterms:created xsi:type="dcterms:W3CDTF">2015-04-22T00:12:23Z</dcterms:created>
  <dcterms:modified xsi:type="dcterms:W3CDTF">2017-02-15T06:59:38Z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