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1" r:id="rId3"/>
    <p:sldId id="270" r:id="rId4"/>
    <p:sldId id="268" r:id="rId5"/>
    <p:sldId id="267" r:id="rId6"/>
    <p:sldId id="272" r:id="rId7"/>
    <p:sldId id="27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4" d="100"/>
          <a:sy n="64" d="100"/>
        </p:scale>
        <p:origin x="105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51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84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26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RS for time and frequency tracking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Samsung, Intel, ZTE, ZTE Microelectronics, Qualcomm, </a:t>
            </a:r>
            <a:r>
              <a:rPr lang="en-US" altLang="ja-JP" smtClean="0">
                <a:solidFill>
                  <a:schemeClr val="bg2">
                    <a:lumMod val="75000"/>
                  </a:schemeClr>
                </a:solidFill>
              </a:rPr>
              <a:t>[Huawei]</a:t>
            </a:r>
            <a:endParaRPr kumimoji="1" lang="ja-JP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63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#88</a:t>
            </a:r>
          </a:p>
          <a:p>
            <a:r>
              <a:rPr lang="en-US" altLang="ja-JP" dirty="0" smtClean="0"/>
              <a:t>Athens, Greece, 13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 </a:t>
            </a:r>
            <a:r>
              <a:rPr lang="en-US" altLang="ja-JP" dirty="0" smtClean="0"/>
              <a:t>17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February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8.1.2.4.6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R1-1703791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In LTE, CRS serves the purpose of the refined time/frequency tracking</a:t>
            </a:r>
          </a:p>
          <a:p>
            <a:pPr lvl="0"/>
            <a:r>
              <a:rPr lang="en-US" altLang="ko-KR" dirty="0" smtClean="0"/>
              <a:t>The Rel-11 DL </a:t>
            </a:r>
            <a:r>
              <a:rPr lang="en-US" altLang="ko-KR" dirty="0" err="1" smtClean="0"/>
              <a:t>CoMP</a:t>
            </a:r>
            <a:r>
              <a:rPr lang="en-US" altLang="ko-KR" dirty="0" smtClean="0"/>
              <a:t> UE demodulation performance requirement for type B QCL assumes that, </a:t>
            </a:r>
          </a:p>
          <a:p>
            <a:pPr lvl="1"/>
            <a:r>
              <a:rPr lang="en-US" altLang="ko-KR" dirty="0" smtClean="0"/>
              <a:t>NZP CSI-RS for estimating the timing error between TPs</a:t>
            </a:r>
          </a:p>
          <a:p>
            <a:pPr lvl="1"/>
            <a:r>
              <a:rPr lang="en-US" altLang="ko-KR" dirty="0" smtClean="0"/>
              <a:t>NZP CSI-RS </a:t>
            </a:r>
            <a:r>
              <a:rPr lang="en-US" altLang="ko-KR" b="1" dirty="0" smtClean="0"/>
              <a:t>not</a:t>
            </a:r>
            <a:r>
              <a:rPr lang="en-US" altLang="ko-KR" dirty="0" smtClean="0"/>
              <a:t> for frequency tracking between TPs 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924582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Agreements in RAN1 NR-AH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For fine time/frequency tracking, consider</a:t>
            </a:r>
            <a:endParaRPr lang="ko-KR" altLang="ko-KR" dirty="0"/>
          </a:p>
          <a:p>
            <a:pPr lvl="1"/>
            <a:r>
              <a:rPr lang="en-US" altLang="ko-KR" dirty="0"/>
              <a:t>The required RE resource/patterns</a:t>
            </a:r>
            <a:endParaRPr lang="ko-KR" altLang="ko-KR" dirty="0"/>
          </a:p>
          <a:p>
            <a:pPr lvl="2"/>
            <a:r>
              <a:rPr lang="en-US" altLang="ko-KR" dirty="0"/>
              <a:t>E.g. CSI-RS, RS for mobility (if adopted, may be CSI-RS or other RSs), DM-RS for broadcast/unicast/control (if introduced), PT-RS, a dedicated RS (if required), etc.</a:t>
            </a:r>
            <a:endParaRPr lang="ko-KR" altLang="ko-KR" dirty="0"/>
          </a:p>
          <a:p>
            <a:pPr lvl="3"/>
            <a:r>
              <a:rPr lang="en-US" altLang="ko-KR" dirty="0"/>
              <a:t>Other RSs are not precluded</a:t>
            </a:r>
            <a:endParaRPr lang="ko-KR" altLang="ko-KR" dirty="0"/>
          </a:p>
          <a:p>
            <a:pPr lvl="1"/>
            <a:r>
              <a:rPr lang="en-US" altLang="ko-KR" dirty="0"/>
              <a:t>The required periodicity and the corresponding configurations</a:t>
            </a:r>
            <a:endParaRPr lang="ko-KR" altLang="ko-KR" dirty="0"/>
          </a:p>
          <a:p>
            <a:pPr lvl="1"/>
            <a:r>
              <a:rPr lang="en-US" altLang="ko-KR" dirty="0"/>
              <a:t>Tracking performance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973293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The candidate reference signal for study</a:t>
            </a:r>
          </a:p>
          <a:p>
            <a:pPr lvl="1"/>
            <a:r>
              <a:rPr lang="en-US" dirty="0" err="1"/>
              <a:t>Demod</a:t>
            </a:r>
            <a:r>
              <a:rPr lang="en-US" dirty="0"/>
              <a:t> RS for </a:t>
            </a:r>
            <a:r>
              <a:rPr lang="en-US" dirty="0" smtClean="0"/>
              <a:t>common </a:t>
            </a:r>
            <a:r>
              <a:rPr lang="en-US" dirty="0"/>
              <a:t>control resource set or </a:t>
            </a:r>
            <a:r>
              <a:rPr lang="en-US" dirty="0" smtClean="0"/>
              <a:t>common </a:t>
            </a:r>
            <a:r>
              <a:rPr lang="en-US" dirty="0"/>
              <a:t>control search </a:t>
            </a:r>
            <a:r>
              <a:rPr lang="en-US" dirty="0" smtClean="0"/>
              <a:t>space together with extension in time domain</a:t>
            </a:r>
          </a:p>
          <a:p>
            <a:pPr lvl="1"/>
            <a:r>
              <a:rPr lang="en-US" dirty="0" smtClean="0"/>
              <a:t>CSI-RS</a:t>
            </a:r>
            <a:endParaRPr lang="en-US" strike="sngStrike" dirty="0" smtClean="0"/>
          </a:p>
          <a:p>
            <a:pPr lvl="2"/>
            <a:r>
              <a:rPr lang="en-US" dirty="0" smtClean="0"/>
              <a:t>Consider the enhanced type in both time and frequency domain (if needed)</a:t>
            </a:r>
            <a:endParaRPr lang="en-US" strike="sngStrike" dirty="0" smtClean="0"/>
          </a:p>
          <a:p>
            <a:pPr lvl="1"/>
            <a:r>
              <a:rPr lang="en-US" dirty="0" smtClean="0"/>
              <a:t>Dedicated RS (if introduced)</a:t>
            </a:r>
          </a:p>
          <a:p>
            <a:pPr lvl="1"/>
            <a:r>
              <a:rPr lang="en-US" dirty="0" smtClean="0"/>
              <a:t>DMRS for PBCH (if introduced)</a:t>
            </a:r>
            <a:endParaRPr lang="en-US" strike="sngStrike" dirty="0" smtClean="0"/>
          </a:p>
          <a:p>
            <a:pPr lvl="1"/>
            <a:r>
              <a:rPr lang="en-US" dirty="0" smtClean="0"/>
              <a:t>Note that it doesn’t mean that only one RS can serve tracking for time and frequency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The RS design for time and frequency tracking should study</a:t>
            </a:r>
          </a:p>
          <a:p>
            <a:pPr lvl="1"/>
            <a:r>
              <a:rPr lang="en-US" dirty="0" smtClean="0"/>
              <a:t>Tracking range for the frequency error</a:t>
            </a:r>
          </a:p>
          <a:p>
            <a:pPr lvl="2"/>
            <a:r>
              <a:rPr lang="en-US" dirty="0" smtClean="0"/>
              <a:t>E.g. in LTE, CRS: +/-2KHz, DMRS: +/-1KHz, CSI-RS: +/-100Hz </a:t>
            </a:r>
          </a:p>
          <a:p>
            <a:pPr lvl="1"/>
            <a:r>
              <a:rPr lang="en-US" dirty="0" smtClean="0"/>
              <a:t>Resolution for the timing error</a:t>
            </a:r>
          </a:p>
          <a:p>
            <a:pPr lvl="2"/>
            <a:r>
              <a:rPr lang="en-US" dirty="0" smtClean="0"/>
              <a:t>E.g. in LTE, PSS/SSS: 1us,  10MHz BW CRS: 0.1us</a:t>
            </a:r>
          </a:p>
          <a:p>
            <a:pPr lvl="1"/>
            <a:r>
              <a:rPr lang="en-US" dirty="0" smtClean="0"/>
              <a:t>Transmission timing e.g. burst period and off </a:t>
            </a:r>
            <a:r>
              <a:rPr lang="en-US" dirty="0" smtClean="0"/>
              <a:t>duration</a:t>
            </a:r>
          </a:p>
          <a:p>
            <a:pPr lvl="1"/>
            <a:r>
              <a:rPr lang="en-US" dirty="0" smtClean="0"/>
              <a:t>Transmission bandwidth, e.g. wideband, </a:t>
            </a:r>
            <a:r>
              <a:rPr lang="en-US" smtClean="0"/>
              <a:t>partial band</a:t>
            </a:r>
            <a:endParaRPr lang="en-US" dirty="0" smtClean="0"/>
          </a:p>
          <a:p>
            <a:pPr lvl="1"/>
            <a:r>
              <a:rPr lang="en-US" dirty="0" smtClean="0"/>
              <a:t>The support of flexible QCL</a:t>
            </a:r>
          </a:p>
          <a:p>
            <a:pPr lvl="1"/>
            <a:r>
              <a:rPr lang="en-US" dirty="0" smtClean="0"/>
              <a:t>The support </a:t>
            </a:r>
            <a:r>
              <a:rPr lang="en-US" dirty="0"/>
              <a:t>of Delay spread estimation and Doppler spread </a:t>
            </a:r>
            <a:r>
              <a:rPr lang="en-US" dirty="0" smtClean="0"/>
              <a:t>estimation</a:t>
            </a:r>
          </a:p>
          <a:p>
            <a:pPr lvl="1"/>
            <a:r>
              <a:rPr lang="en-US" dirty="0" smtClean="0"/>
              <a:t>The detailed signaling mechanism</a:t>
            </a:r>
            <a:endParaRPr lang="en-US" dirty="0"/>
          </a:p>
          <a:p>
            <a:pPr lvl="1"/>
            <a:endParaRPr lang="en-US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1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altLang="ko-KR" dirty="0"/>
              <a:t>RAN1 sends LS to </a:t>
            </a:r>
            <a:r>
              <a:rPr lang="en-US" altLang="ko-KR" dirty="0" smtClean="0"/>
              <a:t>RAN4 for</a:t>
            </a:r>
          </a:p>
          <a:p>
            <a:pPr lvl="1"/>
            <a:r>
              <a:rPr lang="en-US" altLang="ko-KR" dirty="0" smtClean="0"/>
              <a:t> Check </a:t>
            </a:r>
            <a:r>
              <a:rPr lang="en-US" altLang="ko-KR" dirty="0"/>
              <a:t>whether same level of </a:t>
            </a:r>
            <a:r>
              <a:rPr lang="en-US" altLang="ko-KR" dirty="0" smtClean="0"/>
              <a:t>time/frequency tracking accuracy</a:t>
            </a:r>
            <a:r>
              <a:rPr lang="en-US" altLang="ko-KR" dirty="0"/>
              <a:t>, </a:t>
            </a:r>
            <a:r>
              <a:rPr lang="en-US" altLang="ko-KR" dirty="0" smtClean="0"/>
              <a:t>e.g. </a:t>
            </a:r>
            <a:r>
              <a:rPr lang="en-US" altLang="ko-KR" dirty="0"/>
              <a:t>±0.1 </a:t>
            </a:r>
            <a:r>
              <a:rPr lang="en-US" altLang="ko-KR" dirty="0" smtClean="0"/>
              <a:t>PPM, </a:t>
            </a:r>
            <a:r>
              <a:rPr lang="en-US" altLang="ko-KR" dirty="0"/>
              <a:t>is enough or not regardless of wider range of NR carrier </a:t>
            </a:r>
            <a:r>
              <a:rPr lang="en-US" altLang="ko-KR" dirty="0" smtClean="0"/>
              <a:t>frequency</a:t>
            </a:r>
          </a:p>
          <a:p>
            <a:r>
              <a:rPr lang="en-US" dirty="0"/>
              <a:t>Evaluation is encouraged</a:t>
            </a:r>
          </a:p>
          <a:p>
            <a:pPr lvl="1"/>
            <a:r>
              <a:rPr lang="en-US" dirty="0"/>
              <a:t>PDSCH decoding performance including SIB under the realistic time/frequency tracking and compensation</a:t>
            </a:r>
          </a:p>
          <a:p>
            <a:pPr lvl="1"/>
            <a:r>
              <a:rPr lang="en-US" dirty="0"/>
              <a:t>Performance when DRX in connected mode is configured </a:t>
            </a:r>
          </a:p>
          <a:p>
            <a:pPr lvl="1"/>
            <a:r>
              <a:rPr lang="en-US" dirty="0"/>
              <a:t>FFS, evaluation assumptions including channel </a:t>
            </a:r>
            <a:r>
              <a:rPr lang="en-US" dirty="0" smtClean="0"/>
              <a:t>model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25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Examples of channel model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/>
          </a:bodyPr>
          <a:lstStyle/>
          <a:p>
            <a:r>
              <a:rPr lang="en-US" dirty="0" smtClean="0"/>
              <a:t>Fixed value, for example 300Hz for frequency error and 1us for timing error</a:t>
            </a:r>
          </a:p>
          <a:p>
            <a:r>
              <a:rPr lang="en-US" dirty="0" smtClean="0"/>
              <a:t>Dynamic model</a:t>
            </a:r>
          </a:p>
          <a:p>
            <a:pPr lvl="1"/>
            <a:r>
              <a:rPr lang="en-US" dirty="0" smtClean="0"/>
              <a:t>CDL model with time varying AOA/ZOA for time varying Doppler shift</a:t>
            </a:r>
          </a:p>
          <a:p>
            <a:pPr lvl="1"/>
            <a:r>
              <a:rPr lang="en-US" dirty="0" smtClean="0"/>
              <a:t>For very high speed, consider RAN4 4-path HST model</a:t>
            </a:r>
          </a:p>
          <a:p>
            <a:pPr lvl="1"/>
            <a:r>
              <a:rPr lang="en-US" dirty="0" smtClean="0"/>
              <a:t>Self-defined model</a:t>
            </a: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en-US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426</Words>
  <Application>Microsoft Office PowerPoint</Application>
  <PresentationFormat>On-screen Show (4:3)</PresentationFormat>
  <Paragraphs>54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Office テーマ</vt:lpstr>
      <vt:lpstr>WF on RS for time and frequency tracking</vt:lpstr>
      <vt:lpstr>Background</vt:lpstr>
      <vt:lpstr>Agreements in RAN1 NR-AH</vt:lpstr>
      <vt:lpstr>Proposals</vt:lpstr>
      <vt:lpstr>Proposals</vt:lpstr>
      <vt:lpstr>Proposals</vt:lpstr>
      <vt:lpstr>Examples of channel model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267</cp:revision>
  <dcterms:created xsi:type="dcterms:W3CDTF">2016-04-11T23:33:51Z</dcterms:created>
  <dcterms:modified xsi:type="dcterms:W3CDTF">2017-02-15T13:27:33Z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