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UL sTTI layout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Intel, Panasonic, NTT DOCOMO, CATT, Huawei, </a:t>
            </a:r>
            <a:r>
              <a:rPr lang="en-US" dirty="0" err="1"/>
              <a:t>HiSilicon</a:t>
            </a:r>
            <a:r>
              <a:rPr lang="en-US" dirty="0"/>
              <a:t>, Samsung, KT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R1-1703760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3794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	</a:t>
            </a:r>
          </a:p>
          <a:p>
            <a:r>
              <a:rPr lang="pt-BR" sz="2400" dirty="0"/>
              <a:t>Athens, Greece, Feb 13 - 17, 2017</a:t>
            </a:r>
          </a:p>
          <a:p>
            <a:pPr eaLnBrk="1" hangingPunct="1"/>
            <a:r>
              <a:rPr lang="en-US" altLang="ja-JP" sz="2400" dirty="0"/>
              <a:t>Agenda item 7.2.5.2.1.2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r>
              <a:rPr lang="en-US" dirty="0"/>
              <a:t>At RAN#87 the sTTI UL sTTI layout options were down-selected to two options: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sv-SE" dirty="0" err="1"/>
              <a:t>Considering</a:t>
            </a:r>
            <a:r>
              <a:rPr lang="sv-SE" dirty="0"/>
              <a:t> the benefit in for </a:t>
            </a:r>
            <a:r>
              <a:rPr lang="sv-SE" dirty="0" err="1"/>
              <a:t>example</a:t>
            </a:r>
            <a:r>
              <a:rPr lang="sv-SE" dirty="0"/>
              <a:t> </a:t>
            </a:r>
            <a:r>
              <a:rPr lang="sv-SE" dirty="0" err="1"/>
              <a:t>maintaining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</a:t>
            </a:r>
            <a:r>
              <a:rPr lang="sv-SE" dirty="0" err="1"/>
              <a:t>balanced</a:t>
            </a:r>
            <a:r>
              <a:rPr lang="sv-SE" dirty="0"/>
              <a:t> </a:t>
            </a:r>
            <a:r>
              <a:rPr lang="sv-SE" dirty="0" err="1"/>
              <a:t>performance</a:t>
            </a:r>
            <a:r>
              <a:rPr lang="sv-SE" dirty="0"/>
              <a:t> (</a:t>
            </a:r>
            <a:r>
              <a:rPr lang="sv-SE" dirty="0" err="1"/>
              <a:t>even</a:t>
            </a:r>
            <a:r>
              <a:rPr lang="sv-SE" dirty="0"/>
              <a:t> in </a:t>
            </a:r>
            <a:r>
              <a:rPr lang="sv-SE" dirty="0" err="1"/>
              <a:t>case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transient</a:t>
            </a:r>
            <a:r>
              <a:rPr lang="sv-SE" dirty="0"/>
              <a:t> period </a:t>
            </a:r>
            <a:r>
              <a:rPr lang="sv-SE" dirty="0" err="1"/>
              <a:t>effects</a:t>
            </a:r>
            <a:r>
              <a:rPr lang="sv-SE" dirty="0"/>
              <a:t>), and a </a:t>
            </a:r>
            <a:r>
              <a:rPr lang="sv-SE" dirty="0" err="1"/>
              <a:t>more</a:t>
            </a:r>
            <a:r>
              <a:rPr lang="sv-SE" dirty="0"/>
              <a:t> </a:t>
            </a:r>
            <a:r>
              <a:rPr lang="sv-SE" dirty="0" err="1"/>
              <a:t>stable</a:t>
            </a:r>
            <a:r>
              <a:rPr lang="sv-SE" dirty="0"/>
              <a:t> HARQ RTT over the different </a:t>
            </a:r>
            <a:r>
              <a:rPr lang="sv-SE" dirty="0" err="1"/>
              <a:t>sTTIs</a:t>
            </a:r>
            <a:r>
              <a:rPr lang="sv-SE" dirty="0"/>
              <a:t>, the </a:t>
            </a:r>
            <a:r>
              <a:rPr lang="sv-SE" dirty="0" err="1"/>
              <a:t>pattern</a:t>
            </a:r>
            <a:r>
              <a:rPr lang="sv-SE" dirty="0"/>
              <a:t> [3,2,2,2,2,3]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selected</a:t>
            </a:r>
            <a:r>
              <a:rPr lang="en-GB" dirty="0"/>
              <a:t>.</a:t>
            </a:r>
          </a:p>
          <a:p>
            <a:r>
              <a:rPr lang="en-GB" dirty="0"/>
              <a:t>The pattern should apply to both sPUSCH and sPUCCH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177387"/>
              </p:ext>
            </p:extLst>
          </p:nvPr>
        </p:nvGraphicFramePr>
        <p:xfrm>
          <a:off x="2392650" y="2951019"/>
          <a:ext cx="7757189" cy="741709"/>
        </p:xfrm>
        <a:graphic>
          <a:graphicData uri="http://schemas.openxmlformats.org/drawingml/2006/table">
            <a:tbl>
              <a:tblPr firstRow="1" firstCol="1" bandRow="1"/>
              <a:tblGrid>
                <a:gridCol w="7757189">
                  <a:extLst>
                    <a:ext uri="{9D8B030D-6E8A-4147-A177-3AD203B41FA5}">
                      <a16:colId xmlns:a16="http://schemas.microsoft.com/office/drawing/2014/main" val="2123045705"/>
                    </a:ext>
                  </a:extLst>
                </a:gridCol>
              </a:tblGrid>
              <a:tr h="74170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2-OS sTTI, down-select the UL sTTI pattern for sPUSCH between (2,2,3,2,2,3) and (3,2,2,2,2,3)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.</a:t>
                      </a:r>
                      <a:endParaRPr lang="sv-S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608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2-OS sTTI, UL sTTI pattern for sPUSCH and sPUCCH is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[3,2,2,2,2,3]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127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Mincho</vt:lpstr>
      <vt:lpstr>ＭＳ Ｐゴシック</vt:lpstr>
      <vt:lpstr>Arial</vt:lpstr>
      <vt:lpstr>Calibri</vt:lpstr>
      <vt:lpstr>Calibri Light</vt:lpstr>
      <vt:lpstr>Symbol</vt:lpstr>
      <vt:lpstr>Times New Roman</vt:lpstr>
      <vt:lpstr>Office Theme</vt:lpstr>
      <vt:lpstr>WF on UL sTTI layout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33</cp:revision>
  <dcterms:created xsi:type="dcterms:W3CDTF">2016-11-10T14:18:32Z</dcterms:created>
  <dcterms:modified xsi:type="dcterms:W3CDTF">2017-02-14T14:39:14Z</dcterms:modified>
</cp:coreProperties>
</file>