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1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UE behavior on multi-port SRS transmission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Nokia, Alcatel-Lucent </a:t>
            </a:r>
            <a:r>
              <a:rPr lang="en-US" altLang="ja-JP" dirty="0">
                <a:solidFill>
                  <a:schemeClr val="tx1"/>
                </a:solidFill>
              </a:rPr>
              <a:t>Shanghai </a:t>
            </a:r>
            <a:r>
              <a:rPr lang="en-US" altLang="ja-JP" dirty="0" smtClean="0">
                <a:solidFill>
                  <a:schemeClr val="tx1"/>
                </a:solidFill>
              </a:rPr>
              <a:t>Bell, ZTE, ZTE Microelectronics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R1-1703754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2.4.4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NR supports at least following UE behaviors on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determination for SRS transmission:</a:t>
            </a:r>
          </a:p>
          <a:p>
            <a:pPr lvl="1"/>
            <a:r>
              <a:rPr lang="en-US" altLang="ko-KR" dirty="0" smtClean="0"/>
              <a:t>Option 1: Same UE TX beam is applied across all the SRS ports within a SRS resource.</a:t>
            </a:r>
          </a:p>
          <a:p>
            <a:pPr lvl="2"/>
            <a:r>
              <a:rPr lang="en-US" altLang="ko-KR" dirty="0" smtClean="0"/>
              <a:t>Purpose of this can </a:t>
            </a:r>
            <a:r>
              <a:rPr lang="en-US" altLang="ko-KR" dirty="0"/>
              <a:t>at least </a:t>
            </a:r>
            <a:r>
              <a:rPr lang="en-US" altLang="ko-KR" dirty="0" smtClean="0"/>
              <a:t>be for UL-MIMO CSI acquisition directly based on this SRS resource.</a:t>
            </a:r>
          </a:p>
          <a:p>
            <a:pPr lvl="1"/>
            <a:r>
              <a:rPr lang="en-US" altLang="ko-KR" dirty="0" smtClean="0"/>
              <a:t>Option 2: Different </a:t>
            </a:r>
            <a:r>
              <a:rPr lang="en-US" altLang="ko-KR" dirty="0"/>
              <a:t>UE TX </a:t>
            </a:r>
            <a:r>
              <a:rPr lang="en-US" altLang="ko-KR" dirty="0" smtClean="0"/>
              <a:t>beams are allowed or indicated to be </a:t>
            </a:r>
            <a:r>
              <a:rPr lang="en-US" altLang="ko-KR" dirty="0"/>
              <a:t>applied across </a:t>
            </a:r>
            <a:r>
              <a:rPr lang="en-US" altLang="ko-KR" dirty="0" smtClean="0"/>
              <a:t>the SRS </a:t>
            </a:r>
            <a:r>
              <a:rPr lang="en-US" altLang="ko-KR" dirty="0"/>
              <a:t>ports within a SRS resource.</a:t>
            </a:r>
          </a:p>
          <a:p>
            <a:pPr lvl="2"/>
            <a:r>
              <a:rPr lang="en-US" altLang="ko-KR" dirty="0" smtClean="0"/>
              <a:t>Purpose </a:t>
            </a:r>
            <a:r>
              <a:rPr lang="en-US" altLang="ko-KR" dirty="0"/>
              <a:t>of </a:t>
            </a:r>
            <a:r>
              <a:rPr lang="en-US" altLang="ko-KR" dirty="0" smtClean="0"/>
              <a:t>this </a:t>
            </a:r>
            <a:r>
              <a:rPr lang="en-US" altLang="ko-KR" dirty="0"/>
              <a:t>can at least </a:t>
            </a:r>
            <a:r>
              <a:rPr lang="en-US" altLang="ko-KR" dirty="0" smtClean="0"/>
              <a:t>be </a:t>
            </a:r>
            <a:r>
              <a:rPr lang="en-US" altLang="ko-KR" dirty="0"/>
              <a:t>for </a:t>
            </a:r>
            <a:r>
              <a:rPr lang="en-US" altLang="ko-KR" dirty="0" smtClean="0"/>
              <a:t>UL beam management, where SRI/port indication to another SRS resource can be </a:t>
            </a:r>
            <a:r>
              <a:rPr lang="en-US" altLang="ko-KR" dirty="0"/>
              <a:t>provided, and </a:t>
            </a:r>
            <a:r>
              <a:rPr lang="en-US" altLang="ko-KR" dirty="0" smtClean="0"/>
              <a:t>UL </a:t>
            </a:r>
            <a:r>
              <a:rPr lang="en-US" altLang="ko-KR" dirty="0"/>
              <a:t>CSI </a:t>
            </a:r>
            <a:r>
              <a:rPr lang="en-US" altLang="ko-KR" dirty="0" smtClean="0"/>
              <a:t>acquisition.</a:t>
            </a:r>
          </a:p>
          <a:p>
            <a:pPr lvl="1"/>
            <a:r>
              <a:rPr lang="en-US" altLang="ko-KR" dirty="0" smtClean="0"/>
              <a:t>Selection between the two options per SRS resource can be </a:t>
            </a:r>
            <a:r>
              <a:rPr lang="en-US" altLang="ko-KR" dirty="0" smtClean="0"/>
              <a:t>configured</a:t>
            </a:r>
            <a:r>
              <a:rPr lang="en-US" altLang="ko-KR" dirty="0" smtClean="0"/>
              <a:t> </a:t>
            </a:r>
            <a:r>
              <a:rPr lang="en-US" altLang="ko-KR" dirty="0" smtClean="0"/>
              <a:t>by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816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17501</TotalTime>
  <Words>160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UE behavior on multi-port SRS transmission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417</cp:revision>
  <dcterms:created xsi:type="dcterms:W3CDTF">2016-03-24T01:14:08Z</dcterms:created>
  <dcterms:modified xsi:type="dcterms:W3CDTF">2017-02-15T14:27:17Z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