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</a:t>
            </a:r>
            <a:r>
              <a:rPr lang="en-GB" dirty="0"/>
              <a:t>n number of base 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ASB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250468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2000" dirty="0"/>
              <a:t>R1-1703727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8382000" cy="389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Ran1 #NR Ad-Hoc, following agreement was made on number of base graphs.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400" dirty="0">
              <a:highlight>
                <a:srgbClr val="00FF00"/>
              </a:highlight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Number of base graphs N</a:t>
            </a:r>
            <a:r>
              <a:rPr lang="en-US" sz="2000" baseline="-25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BG 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is FFS between 1, 2 and 3, considering the trade-offs</a:t>
            </a:r>
            <a:endParaRPr lang="en-GB" sz="20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N</a:t>
            </a:r>
            <a:r>
              <a:rPr lang="en-US" sz="2000" baseline="-25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BG 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&gt;1, 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base graph covers a different range of block sizes and/or code rates (not necessarily precluding partially overlapping ranges)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one range can be fully covered by another range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2804479"/>
            <a:ext cx="8382000" cy="27843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295400"/>
            <a:ext cx="8229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eMBB requires to support a wider range of throughputs compared to LTE.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block size can vary between 40-8192 bits.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trade-off between performance and implementation complexity when a single base graph is used to support the full range of block sizes and code rates.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Previous Ran1 meetings highlighted the importance of having very good performance for shorter block sizes.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LDPC was mainly picked for larger block sizes due to implementation benefits, and we need to keep that as it is by focusing on implementation friendly base graph structures. </a:t>
            </a:r>
          </a:p>
        </p:txBody>
      </p:sp>
    </p:spTree>
    <p:extLst>
      <p:ext uri="{BB962C8B-B14F-4D97-AF65-F5344CB8AC3E}">
        <p14:creationId xmlns:p14="http://schemas.microsoft.com/office/powerpoint/2010/main" val="5700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143000"/>
            <a:ext cx="82840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eMBB data channel requires at least two base graphs </a:t>
            </a:r>
          </a:p>
          <a:p>
            <a:pPr marL="914400" lvl="1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base graph to support lower block sizes. 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block sizes &lt; 2048 bits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base graph may also support larger block sizes. 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base graph design should provide good error performance for code rates from 3/4 to 1/5. </a:t>
            </a:r>
            <a:endParaRPr lang="en-US" sz="2400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base graph to support large block sizes 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block sizes &gt;= 2048 bits. 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graph may also support lower block sizes. </a:t>
            </a:r>
          </a:p>
          <a:p>
            <a:pPr marL="1371600" lvl="2" indent="-457200" algn="just">
              <a:buFont typeface="Times New Roman" panose="02020603050405020304" pitchFamily="18" charset="0"/>
              <a:buChar char="‒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base graph should provide good error performance and implementation efficiency for code rates from 8/9 to 1/3.</a:t>
            </a:r>
          </a:p>
        </p:txBody>
      </p:sp>
    </p:spTree>
    <p:extLst>
      <p:ext uri="{BB962C8B-B14F-4D97-AF65-F5344CB8AC3E}">
        <p14:creationId xmlns:p14="http://schemas.microsoft.com/office/powerpoint/2010/main" val="50835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4272</TotalTime>
  <Words>298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 Unicode MS</vt:lpstr>
      <vt:lpstr>맑은 고딕</vt:lpstr>
      <vt:lpstr>MS Mincho</vt:lpstr>
      <vt:lpstr>Arial</vt:lpstr>
      <vt:lpstr>Calibri</vt:lpstr>
      <vt:lpstr>Courier New</vt:lpstr>
      <vt:lpstr>Times New Roman</vt:lpstr>
      <vt:lpstr>Wingdings</vt:lpstr>
      <vt:lpstr>Office Theme</vt:lpstr>
      <vt:lpstr>WF on number of base graphs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261</cp:revision>
  <dcterms:created xsi:type="dcterms:W3CDTF">2006-08-16T00:00:00Z</dcterms:created>
  <dcterms:modified xsi:type="dcterms:W3CDTF">2017-02-14T14:02:36Z</dcterms:modified>
</cp:coreProperties>
</file>