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9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PRS collision handling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>
                <a:solidFill>
                  <a:schemeClr val="tx1"/>
                </a:solidFill>
              </a:rPr>
              <a:t>, Qualcomm,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336360" y="110043"/>
            <a:ext cx="24482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R1-1703680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 legacy OTDOA, PRS are not be mapped to resource elements allocated to the core part of the PBCH, PSS or SSS regardless of their antenna port</a:t>
            </a:r>
            <a:endParaRPr lang="sv-SE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Rel-13 allows configuration of valid and invalid BL/CE subframes using a bitmap parameter of length 10 or 40 bits, corresponding to 10 or 40 subframes</a:t>
            </a:r>
          </a:p>
          <a:p>
            <a:pPr lvl="1"/>
            <a:r>
              <a:rPr lang="en-US" sz="2400" dirty="0"/>
              <a:t>BL/CE UEs UE may be able to receive PRS in invalid BL/CE </a:t>
            </a:r>
            <a:r>
              <a:rPr lang="en-US" sz="2400" dirty="0" err="1"/>
              <a:t>subframes</a:t>
            </a:r>
            <a:r>
              <a:rPr lang="en-US" sz="2400" dirty="0"/>
              <a:t> 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900" dirty="0"/>
              <a:t>PRS is punctured on resource elements where it collides with PSS/SSS/PBCH signals</a:t>
            </a:r>
          </a:p>
          <a:p>
            <a:endParaRPr lang="en-US" sz="2900" dirty="0"/>
          </a:p>
          <a:p>
            <a:r>
              <a:rPr lang="en-US" sz="2900" dirty="0"/>
              <a:t>(F)</a:t>
            </a:r>
            <a:r>
              <a:rPr lang="en-US" sz="2900" dirty="0" err="1"/>
              <a:t>eMTC</a:t>
            </a:r>
            <a:r>
              <a:rPr lang="en-US" sz="2900" dirty="0"/>
              <a:t> UE can receive PRS in non-BL/CE </a:t>
            </a:r>
            <a:r>
              <a:rPr lang="en-US" sz="2900" dirty="0" err="1"/>
              <a:t>subframes</a:t>
            </a:r>
            <a:r>
              <a:rPr lang="en-US" sz="2900" dirty="0"/>
              <a:t> during which ongoing MPDCCH/PDSCH reception (if exists) is suspended</a:t>
            </a:r>
          </a:p>
        </p:txBody>
      </p:sp>
    </p:spTree>
    <p:extLst>
      <p:ext uri="{BB962C8B-B14F-4D97-AF65-F5344CB8AC3E}">
        <p14:creationId xmlns:p14="http://schemas.microsoft.com/office/powerpoint/2010/main" val="3642622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13541</TotalTime>
  <Words>132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PRS collision handling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Yutao Sui</cp:lastModifiedBy>
  <cp:revision>1364</cp:revision>
  <dcterms:created xsi:type="dcterms:W3CDTF">2015-04-22T00:12:23Z</dcterms:created>
  <dcterms:modified xsi:type="dcterms:W3CDTF">2017-02-15T09:42:19Z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