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89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59" autoAdjust="0"/>
    <p:restoredTop sz="82874" autoAdjust="0"/>
  </p:normalViewPr>
  <p:slideViewPr>
    <p:cSldViewPr>
      <p:cViewPr varScale="1">
        <p:scale>
          <a:sx n="73" d="100"/>
          <a:sy n="73" d="100"/>
        </p:scale>
        <p:origin x="193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2/14/2017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lvl="0"/>
            <a:r>
              <a:rPr lang="en-US" sz="4000" dirty="0"/>
              <a:t>WF on relay and remote UEs </a:t>
            </a:r>
            <a:r>
              <a:rPr lang="en-US" sz="4000" dirty="0" err="1"/>
              <a:t>sidelink</a:t>
            </a:r>
            <a:r>
              <a:rPr lang="en-US" sz="4000" dirty="0"/>
              <a:t> bandwidth capabilities for wearable/</a:t>
            </a:r>
            <a:r>
              <a:rPr lang="en-US" sz="4000" dirty="0" err="1"/>
              <a:t>IoT</a:t>
            </a:r>
            <a:r>
              <a:rPr lang="en-US" sz="4000" dirty="0"/>
              <a:t> use cases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Intel, Sony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88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 </a:t>
            </a:r>
            <a:r>
              <a:rPr lang="en-US" sz="1800" b="1" dirty="0" smtClean="0"/>
              <a:t>R1-1703661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Athens, Greece, 13th </a:t>
            </a:r>
            <a:r>
              <a:rPr lang="en-US" altLang="ko-KR" sz="1800" b="1" dirty="0"/>
              <a:t>- </a:t>
            </a:r>
            <a:r>
              <a:rPr lang="en-US" altLang="ko-KR" sz="1800" b="1" dirty="0" smtClean="0"/>
              <a:t>17th February 2017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7.2.8.2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800" dirty="0" smtClean="0"/>
              <a:t>For UE-to-NW relaying, in order to be efficient the evolved Relay UE should not have restrictions in terms of DL/UL/SL bandwidth capabilities</a:t>
            </a:r>
          </a:p>
          <a:p>
            <a:pPr lvl="0"/>
            <a:r>
              <a:rPr lang="en-US" sz="2800" dirty="0" smtClean="0"/>
              <a:t>For Remote UEs, in order to be power efficient and have low cost/complexity, the support of narrow bandwidth operation is beneficial</a:t>
            </a:r>
          </a:p>
          <a:p>
            <a:pPr lvl="0"/>
            <a:r>
              <a:rPr lang="en-US" sz="2800" dirty="0" smtClean="0"/>
              <a:t>In this WF, we propose Relay and Remote UE bandwidth capabilities that should be considered in the study item</a:t>
            </a:r>
            <a:endParaRPr lang="ru-RU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/>
              <a:t>Evolved UE-to-NW Relay UEs do not have limitations in terms of DL/UL/SL bandwidth capabilities (i.e. system BW up to 20MHz is supported)</a:t>
            </a:r>
            <a:endParaRPr lang="ru-RU" dirty="0"/>
          </a:p>
          <a:p>
            <a:pPr lvl="0"/>
            <a:r>
              <a:rPr lang="en-US" dirty="0"/>
              <a:t>Evolved UE-to-NW Relay UEs with limited DL/UL/SL bandwidth capabilities (i.e. beyond system BWs) are not supported</a:t>
            </a:r>
            <a:endParaRPr lang="ru-RU" dirty="0"/>
          </a:p>
          <a:p>
            <a:r>
              <a:rPr lang="en-US" dirty="0"/>
              <a:t>Remote UEs with 1 PRB and 6 PRBs </a:t>
            </a:r>
            <a:r>
              <a:rPr lang="en-US" dirty="0" err="1"/>
              <a:t>sidelink</a:t>
            </a:r>
            <a:r>
              <a:rPr lang="en-US" dirty="0"/>
              <a:t> bandwidth limitation are supported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697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151</Words>
  <Application>Microsoft Office PowerPoint</Application>
  <PresentationFormat>On-screen Show (4:3)</PresentationFormat>
  <Paragraphs>16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Theme</vt:lpstr>
      <vt:lpstr>WF on relay and remote UEs sidelink bandwidth capabilities for wearable/IoT use cases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2017-02-14T08:07:15Z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2017-02-14 07:03:44Z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