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90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59" autoAdjust="0"/>
    <p:restoredTop sz="82874" autoAdjust="0"/>
  </p:normalViewPr>
  <p:slideViewPr>
    <p:cSldViewPr>
      <p:cViewPr varScale="1">
        <p:scale>
          <a:sx n="53" d="100"/>
          <a:sy n="53" d="100"/>
        </p:scale>
        <p:origin x="562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FeD2D Traffic Models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/>
              <a:t>R1-1703657</a:t>
            </a:r>
            <a:r>
              <a:rPr lang="en-US" sz="1800" b="1" dirty="0" smtClean="0">
                <a:solidFill>
                  <a:srgbClr val="FF0000"/>
                </a:solidFill>
              </a:rPr>
              <a:t/>
            </a:r>
            <a:br>
              <a:rPr lang="en-US" sz="1800" b="1" dirty="0" smtClean="0">
                <a:solidFill>
                  <a:srgbClr val="FF0000"/>
                </a:solidFill>
              </a:rPr>
            </a:br>
            <a:r>
              <a:rPr lang="en-US" altLang="ko-KR" sz="1800" b="1" dirty="0" smtClean="0"/>
              <a:t>Athens</a:t>
            </a:r>
            <a:r>
              <a:rPr lang="en-US" altLang="ko-KR" sz="1800" b="1" dirty="0" smtClean="0"/>
              <a:t>, Greece, 13th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17th February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7.2.8.1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The following RAN1-related objective was defined in SID:</a:t>
            </a:r>
          </a:p>
          <a:p>
            <a:pPr lvl="1"/>
            <a:r>
              <a:rPr lang="en-US" sz="2400" dirty="0"/>
              <a:t>Study necessary LTE sidelink enhancements.</a:t>
            </a:r>
          </a:p>
          <a:p>
            <a:pPr lvl="2"/>
            <a:r>
              <a:rPr lang="en-US" sz="2000" dirty="0" smtClean="0"/>
              <a:t>Introduce additional evaluation assumptions to the sidelink evaluation methodology defined in TR 36.843 focusing on analysis of wearable use cases [RAN1, RAN2].</a:t>
            </a:r>
          </a:p>
          <a:p>
            <a:pPr lvl="2"/>
            <a:r>
              <a:rPr lang="en-US" sz="2000" dirty="0" smtClean="0"/>
              <a:t>Identify mechanisms to enable </a:t>
            </a:r>
            <a:r>
              <a:rPr lang="en-US" sz="2000" dirty="0" err="1" smtClean="0"/>
              <a:t>QoS</a:t>
            </a:r>
            <a:r>
              <a:rPr lang="en-US" sz="2000" dirty="0" smtClean="0"/>
              <a:t>, reliable, and/or low complexity/cost &amp; low energy sidelink [RAN1, RAN2, RAN4].</a:t>
            </a:r>
          </a:p>
          <a:p>
            <a:pPr lvl="2"/>
            <a:r>
              <a:rPr lang="en-GB" sz="2000" dirty="0" smtClean="0"/>
              <a:t>Study additional co-existence issues with adjacent carrier frequencies that may arise due to the new mechanisms identified [RAN4].</a:t>
            </a:r>
            <a:endParaRPr lang="en-GB" sz="2000" dirty="0"/>
          </a:p>
          <a:p>
            <a:r>
              <a:rPr lang="en-US" sz="2800" dirty="0"/>
              <a:t>In this WF, we propose </a:t>
            </a:r>
            <a:r>
              <a:rPr lang="en-US" sz="2800" dirty="0" smtClean="0"/>
              <a:t>traffic models </a:t>
            </a:r>
            <a:r>
              <a:rPr lang="en-US" sz="2800" dirty="0"/>
              <a:t>for FeD2D evaluations</a:t>
            </a:r>
          </a:p>
          <a:p>
            <a:pPr lvl="2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Traffic models</a:t>
            </a:r>
          </a:p>
          <a:p>
            <a:pPr lvl="1"/>
            <a:r>
              <a:rPr lang="en-US" dirty="0" smtClean="0"/>
              <a:t>For Scenarios 1 and 2, reuse traffic models from TR 36.843</a:t>
            </a:r>
          </a:p>
          <a:p>
            <a:pPr lvl="2"/>
            <a:r>
              <a:rPr lang="en-US" dirty="0" smtClean="0"/>
              <a:t>VoIP</a:t>
            </a:r>
          </a:p>
          <a:p>
            <a:pPr lvl="2"/>
            <a:r>
              <a:rPr lang="en-US" dirty="0" smtClean="0"/>
              <a:t>FTP model 2 with 10 Kbyte packet size</a:t>
            </a:r>
          </a:p>
          <a:p>
            <a:pPr lvl="1"/>
            <a:r>
              <a:rPr lang="en-US" dirty="0" smtClean="0"/>
              <a:t>For Scenario 2, additionally use the MTC traffic model</a:t>
            </a:r>
          </a:p>
          <a:p>
            <a:pPr lvl="2"/>
            <a:r>
              <a:rPr lang="en-US" dirty="0" smtClean="0"/>
              <a:t>Periodic and aperiodic MAR model with Pareto distributed packet size and mixed packet arrivals as defined in TR 45.820, section E.2</a:t>
            </a:r>
          </a:p>
          <a:p>
            <a:pPr lvl="3"/>
            <a:r>
              <a:rPr lang="en-US" dirty="0" smtClean="0"/>
              <a:t>Consider to use FTP model 3 with packet arrival rate 7 packets/sec per cell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078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</Words>
  <Application>Microsoft Office PowerPoint</Application>
  <PresentationFormat>On-screen Show (4:3)</PresentationFormat>
  <Paragraphs>22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FeD2D Traffic Models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2017-02-14T07:50:57Z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2017-02-14 07:50:57Z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