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0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F0CE8-2AD6-4E0C-8BF2-498E836D3DE0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756D2-BC14-4961-B5F5-2BE8869FA0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14023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F0CE8-2AD6-4E0C-8BF2-498E836D3DE0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756D2-BC14-4961-B5F5-2BE8869FA0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8888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F0CE8-2AD6-4E0C-8BF2-498E836D3DE0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756D2-BC14-4961-B5F5-2BE8869FA0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7338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F0CE8-2AD6-4E0C-8BF2-498E836D3DE0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756D2-BC14-4961-B5F5-2BE8869FA0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39902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F0CE8-2AD6-4E0C-8BF2-498E836D3DE0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756D2-BC14-4961-B5F5-2BE8869FA0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26737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F0CE8-2AD6-4E0C-8BF2-498E836D3DE0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756D2-BC14-4961-B5F5-2BE8869FA0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93529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F0CE8-2AD6-4E0C-8BF2-498E836D3DE0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756D2-BC14-4961-B5F5-2BE8869FA0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06491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F0CE8-2AD6-4E0C-8BF2-498E836D3DE0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756D2-BC14-4961-B5F5-2BE8869FA0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5408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F0CE8-2AD6-4E0C-8BF2-498E836D3DE0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756D2-BC14-4961-B5F5-2BE8869FA0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25197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F0CE8-2AD6-4E0C-8BF2-498E836D3DE0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756D2-BC14-4961-B5F5-2BE8869FA0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73774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F0CE8-2AD6-4E0C-8BF2-498E836D3DE0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756D2-BC14-4961-B5F5-2BE8869FA0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31413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8F0CE8-2AD6-4E0C-8BF2-498E836D3DE0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C756D2-BC14-4961-B5F5-2BE8869FA0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8089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1500" y="1569027"/>
            <a:ext cx="11049000" cy="1940936"/>
          </a:xfrm>
        </p:spPr>
        <p:txBody>
          <a:bodyPr/>
          <a:lstStyle/>
          <a:p>
            <a:r>
              <a:rPr lang="en-US" dirty="0" smtClean="0"/>
              <a:t>Multiplexing of PSS, SSS and PBCH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999" y="3602038"/>
            <a:ext cx="9739745" cy="1655762"/>
          </a:xfrm>
        </p:spPr>
        <p:txBody>
          <a:bodyPr/>
          <a:lstStyle/>
          <a:p>
            <a:r>
              <a:rPr lang="en-US" dirty="0" smtClean="0"/>
              <a:t>Qualcomm, </a:t>
            </a:r>
            <a:r>
              <a:rPr lang="en-US" dirty="0" smtClean="0"/>
              <a:t>Intel, Ericsson, </a:t>
            </a:r>
            <a:r>
              <a:rPr lang="en-US" dirty="0" err="1" smtClean="0"/>
              <a:t>Docomo</a:t>
            </a:r>
            <a:r>
              <a:rPr lang="en-US" dirty="0" smtClean="0"/>
              <a:t>, CATT, Interdigital, ZTE, ZTE Microelectronics, Sony, LGE, </a:t>
            </a:r>
            <a:r>
              <a:rPr lang="en-US" dirty="0" err="1" smtClean="0"/>
              <a:t>Mediatek</a:t>
            </a:r>
            <a:r>
              <a:rPr lang="en-US" dirty="0" smtClean="0"/>
              <a:t>, AT&amp;T, Motorola Mobility, Lenovo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51519" y="260648"/>
            <a:ext cx="1180193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88</a:t>
            </a: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		      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R1-1</a:t>
            </a:r>
            <a:r>
              <a:rPr lang="en-US" altLang="ja-JP" b="1" dirty="0" smtClean="0">
                <a:latin typeface="Times New Roman" pitchFamily="18" charset="0"/>
                <a:cs typeface="Times New Roman" pitchFamily="18" charset="0"/>
              </a:rPr>
              <a:t>703623</a:t>
            </a:r>
            <a:endParaRPr lang="en-US" altLang="zh-CN" b="1" dirty="0" smtClean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Athens, Greece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en-US" altLang="ko-KR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 – 17</a:t>
            </a:r>
            <a:r>
              <a:rPr lang="en-US" altLang="ko-KR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 February, 2017</a:t>
            </a:r>
            <a:endParaRPr lang="en-GB" altLang="ko-KR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3528" y="1356586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</a:t>
            </a:r>
            <a:r>
              <a:rPr lang="en-US" altLang="ko-KR" sz="1800" dirty="0" smtClean="0"/>
              <a:t>8.1.1.1.1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 smtClean="0"/>
              <a:t>Document </a:t>
            </a:r>
            <a:r>
              <a:rPr lang="en-US" altLang="ko-KR" sz="1800" dirty="0"/>
              <a:t>for 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1367058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182793"/>
          </a:xfrm>
        </p:spPr>
        <p:txBody>
          <a:bodyPr/>
          <a:lstStyle/>
          <a:p>
            <a:r>
              <a:rPr lang="en-US" b="1" u="sng" dirty="0"/>
              <a:t>Agreements:</a:t>
            </a:r>
            <a:endParaRPr lang="en-US" dirty="0"/>
          </a:p>
          <a:p>
            <a:pPr lvl="1"/>
            <a:r>
              <a:rPr lang="en-US" dirty="0"/>
              <a:t>At least for single beam scenario, time division multiplexing of PSS and SSS is </a:t>
            </a:r>
            <a:r>
              <a:rPr lang="en-US" dirty="0" smtClean="0"/>
              <a:t>supported [1]</a:t>
            </a:r>
            <a:endParaRPr lang="en-US" dirty="0"/>
          </a:p>
          <a:p>
            <a:r>
              <a:rPr lang="en-US" b="1" u="sng" dirty="0"/>
              <a:t>Working assumption: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Time division multiplexing of PSS and SSS is supported for multiple beam </a:t>
            </a:r>
            <a:r>
              <a:rPr lang="en-US" dirty="0" smtClean="0"/>
              <a:t>scenario [1]</a:t>
            </a:r>
            <a:endParaRPr lang="en-US" dirty="0"/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13064" y="6057900"/>
            <a:ext cx="110871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1. R1-1701293, </a:t>
            </a:r>
            <a:r>
              <a:rPr lang="en-GB" sz="1200" dirty="0" smtClean="0"/>
              <a:t>Multiplexing PSS and SSS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500081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7755" y="1825625"/>
            <a:ext cx="11454245" cy="4351338"/>
          </a:xfrm>
        </p:spPr>
        <p:txBody>
          <a:bodyPr>
            <a:normAutofit/>
          </a:bodyPr>
          <a:lstStyle/>
          <a:p>
            <a:r>
              <a:rPr lang="en-US" sz="2600" u="sng" dirty="0"/>
              <a:t>Advantages of </a:t>
            </a:r>
            <a:r>
              <a:rPr lang="en-US" sz="2600" u="sng" dirty="0" smtClean="0"/>
              <a:t>Time division multiplexing </a:t>
            </a:r>
            <a:r>
              <a:rPr lang="en-US" sz="2600" u="sng" dirty="0"/>
              <a:t>PBCH with </a:t>
            </a:r>
            <a:r>
              <a:rPr lang="en-US" sz="2600" u="sng" dirty="0" smtClean="0"/>
              <a:t>PSS &amp; SSS: </a:t>
            </a:r>
            <a:endParaRPr lang="en-US" sz="2600" u="sng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600" dirty="0" smtClean="0"/>
              <a:t>Allows </a:t>
            </a:r>
            <a:r>
              <a:rPr lang="en-US" sz="2600" dirty="0" smtClean="0"/>
              <a:t>operation with a limited bandwidth in single beam/sub-6 GHz scenario</a:t>
            </a:r>
            <a:endParaRPr lang="en-US" sz="26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600" dirty="0" smtClean="0"/>
              <a:t>Possibility </a:t>
            </a:r>
            <a:r>
              <a:rPr lang="en-US" sz="2600" dirty="0"/>
              <a:t>of obtaining better </a:t>
            </a:r>
            <a:r>
              <a:rPr lang="en-US" sz="2600" dirty="0" smtClean="0"/>
              <a:t>PAPR in a multi-beam scenario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600" dirty="0" smtClean="0"/>
              <a:t>Harmonization between single beam and multi-beam scenario</a:t>
            </a:r>
          </a:p>
        </p:txBody>
      </p:sp>
    </p:spTree>
    <p:extLst>
      <p:ext uri="{BB962C8B-B14F-4D97-AF65-F5344CB8AC3E}">
        <p14:creationId xmlns:p14="http://schemas.microsoft.com/office/powerpoint/2010/main" val="3943693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841182" cy="4351338"/>
          </a:xfrm>
        </p:spPr>
        <p:txBody>
          <a:bodyPr/>
          <a:lstStyle/>
          <a:p>
            <a:r>
              <a:rPr lang="en-US" dirty="0" smtClean="0"/>
              <a:t>In both single beam and multi-beam scenario, time division multiplexing of PSS, SSS and PBCH is supported.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1631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1578</TotalTime>
  <Words>157</Words>
  <Application>Microsoft Office PowerPoint</Application>
  <PresentationFormat>Widescreen</PresentationFormat>
  <Paragraphs>20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맑은 고딕</vt:lpstr>
      <vt:lpstr>ＭＳ Ｐゴシック</vt:lpstr>
      <vt:lpstr>Arial</vt:lpstr>
      <vt:lpstr>Calibri</vt:lpstr>
      <vt:lpstr>Calibri Light</vt:lpstr>
      <vt:lpstr>Times New Roman</vt:lpstr>
      <vt:lpstr>Wingdings</vt:lpstr>
      <vt:lpstr>Office Theme</vt:lpstr>
      <vt:lpstr>Multiplexing of PSS, SSS and PBCH</vt:lpstr>
      <vt:lpstr>Background</vt:lpstr>
      <vt:lpstr>Background</vt:lpstr>
      <vt:lpstr>Proposal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Multiplexing of PSS, SSS and PBCH</dc:title>
  <dc:creator>Islam, Nazmul</dc:creator>
  <cp:lastModifiedBy>Islam, Nazmul</cp:lastModifiedBy>
  <cp:revision>16</cp:revision>
  <dcterms:created xsi:type="dcterms:W3CDTF">2017-02-12T00:08:36Z</dcterms:created>
  <dcterms:modified xsi:type="dcterms:W3CDTF">2017-02-14T07:10:56Z</dcterms:modified>
</cp:coreProperties>
</file>