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9" r:id="rId3"/>
    <p:sldId id="281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Largest Shift Sizes for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Samsung, LG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Nokia, ASB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R1-1703612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8.1.4.1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 NR Ad-Hoc)</a:t>
            </a:r>
            <a:r>
              <a:rPr lang="en-US" b="1" dirty="0"/>
              <a:t>: </a:t>
            </a:r>
            <a:endParaRPr lang="en-US" dirty="0"/>
          </a:p>
          <a:p>
            <a:pPr lvl="1"/>
            <a:r>
              <a:rPr lang="en-US" dirty="0"/>
              <a:t>The largest info block size supported by LDPC encoder </a:t>
            </a:r>
            <a:r>
              <a:rPr lang="en-US" dirty="0" err="1"/>
              <a:t>Kmax</a:t>
            </a:r>
            <a:r>
              <a:rPr lang="en-US" dirty="0"/>
              <a:t> and the largest shift size </a:t>
            </a:r>
            <a:r>
              <a:rPr lang="en-US" dirty="0" err="1"/>
              <a:t>Zmax</a:t>
            </a:r>
            <a:r>
              <a:rPr lang="en-US" dirty="0"/>
              <a:t> defined for a H matrix are selected from the following set of {</a:t>
            </a:r>
            <a:r>
              <a:rPr lang="en-US" dirty="0" err="1"/>
              <a:t>Kmax</a:t>
            </a:r>
            <a:r>
              <a:rPr lang="en-US" dirty="0"/>
              <a:t>, </a:t>
            </a:r>
            <a:r>
              <a:rPr lang="en-US" dirty="0" err="1"/>
              <a:t>Zmax</a:t>
            </a:r>
            <a:r>
              <a:rPr lang="en-US" dirty="0"/>
              <a:t>} pairs: </a:t>
            </a:r>
          </a:p>
          <a:p>
            <a:pPr lvl="2"/>
            <a:r>
              <a:rPr lang="en-US" dirty="0"/>
              <a:t>{8192, 256}, {8192, 512}, {8192, 1024},</a:t>
            </a:r>
          </a:p>
          <a:p>
            <a:pPr lvl="2"/>
            <a:r>
              <a:rPr lang="en-US" dirty="0"/>
              <a:t>{FFS near 8192, 320}, {FFS near 8192, 384}</a:t>
            </a:r>
          </a:p>
          <a:p>
            <a:pPr lvl="1"/>
            <a:r>
              <a:rPr lang="en-US" dirty="0"/>
              <a:t>The exact {</a:t>
            </a:r>
            <a:r>
              <a:rPr lang="en-US" dirty="0" err="1"/>
              <a:t>Kmax</a:t>
            </a:r>
            <a:r>
              <a:rPr lang="en-US" dirty="0"/>
              <a:t>, </a:t>
            </a:r>
            <a:r>
              <a:rPr lang="en-US" dirty="0" err="1"/>
              <a:t>Zmax</a:t>
            </a:r>
            <a:r>
              <a:rPr lang="en-US" dirty="0"/>
              <a:t>} pair to be selected from the above 5 at RAN1#88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largest info block size supported by LDPC encoder </a:t>
            </a:r>
            <a:r>
              <a:rPr lang="en-US" dirty="0" err="1"/>
              <a:t>Kmax</a:t>
            </a:r>
            <a:r>
              <a:rPr lang="en-US" dirty="0"/>
              <a:t> and the largest shift size </a:t>
            </a:r>
            <a:r>
              <a:rPr lang="en-US" dirty="0" err="1"/>
              <a:t>Zmax</a:t>
            </a:r>
            <a:r>
              <a:rPr lang="en-US" dirty="0"/>
              <a:t> defined for a H matrix is:</a:t>
            </a:r>
          </a:p>
          <a:p>
            <a:pPr lvl="1"/>
            <a:r>
              <a:rPr lang="en-US" dirty="0"/>
              <a:t>{8192, 256}</a:t>
            </a:r>
          </a:p>
          <a:p>
            <a:pPr lvl="1"/>
            <a:r>
              <a:rPr lang="en-US" dirty="0" err="1"/>
              <a:t>K</a:t>
            </a:r>
            <a:r>
              <a:rPr lang="en-US" baseline="-25000" dirty="0" err="1"/>
              <a:t>max</a:t>
            </a:r>
            <a:r>
              <a:rPr lang="en-US" dirty="0"/>
              <a:t>=8192 is realized by </a:t>
            </a:r>
            <a:r>
              <a:rPr lang="en-US" dirty="0" err="1"/>
              <a:t>Z</a:t>
            </a:r>
            <a:r>
              <a:rPr lang="en-US" baseline="-25000" dirty="0" err="1"/>
              <a:t>max</a:t>
            </a:r>
            <a:r>
              <a:rPr lang="en-US" dirty="0"/>
              <a:t>=256 with K</a:t>
            </a:r>
            <a:r>
              <a:rPr lang="en-US" baseline="-25000" dirty="0"/>
              <a:t>b</a:t>
            </a:r>
            <a:r>
              <a:rPr lang="en-US" dirty="0"/>
              <a:t>=32, where K</a:t>
            </a:r>
            <a:r>
              <a:rPr lang="en-US" baseline="-25000" dirty="0"/>
              <a:t>b</a:t>
            </a:r>
            <a:r>
              <a:rPr lang="en-US" dirty="0"/>
              <a:t> is the number of systematic bits in the corresponding base matrix </a:t>
            </a:r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  <p:pic>
        <p:nvPicPr>
          <p:cNvPr id="1026" name="Picture 2" descr="image0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00200"/>
            <a:ext cx="7077075" cy="429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7637" y="6172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K=2624, R=8/9 </a:t>
            </a:r>
          </a:p>
        </p:txBody>
      </p:sp>
    </p:spTree>
    <p:extLst>
      <p:ext uri="{BB962C8B-B14F-4D97-AF65-F5344CB8AC3E}">
        <p14:creationId xmlns:p14="http://schemas.microsoft.com/office/powerpoint/2010/main" val="1057663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3965</TotalTime>
  <Words>180</Words>
  <Application>Microsoft Office PowerPoint</Application>
  <PresentationFormat>On-screen Show (4:3)</PresentationFormat>
  <Paragraphs>19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Largest Shift Sizes for LDPC Codes</vt:lpstr>
      <vt:lpstr>Background</vt:lpstr>
      <vt:lpstr>Proposal</vt:lpstr>
      <vt:lpstr>Appendix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264</cp:revision>
  <dcterms:created xsi:type="dcterms:W3CDTF">2006-08-16T00:00:00Z</dcterms:created>
  <dcterms:modified xsi:type="dcterms:W3CDTF">2017-02-15T14:39:21Z</dcterms:modified>
</cp:coreProperties>
</file>