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71" r:id="rId2"/>
    <p:sldId id="279" r:id="rId3"/>
    <p:sldId id="282" r:id="rId4"/>
    <p:sldId id="281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ara Sandberg" initials="SS" lastIdx="1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714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commentAuthors" Target="commentAuthor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73DD746-ABF9-4D86-B40B-0DE341CD69D7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CACBFA-9C73-4620-83D8-3C8422BA4E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20366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CACBFA-9C73-4620-83D8-3C8422BA4EA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30884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3600"/>
            <a:ext cx="7772400" cy="1470025"/>
          </a:xfrm>
        </p:spPr>
        <p:txBody>
          <a:bodyPr>
            <a:normAutofit/>
          </a:bodyPr>
          <a:lstStyle/>
          <a:p>
            <a:r>
              <a:rPr lang="en-US" dirty="0"/>
              <a:t>WF on LDPC Codes for Higher Layer Control Messages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Ericsson, Intel,</a:t>
            </a:r>
            <a:r>
              <a:rPr lang="en-US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Qualcomm, LG, Nokia, ASB, Samsung</a:t>
            </a: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543800" y="188913"/>
            <a:ext cx="159691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R1-1703611</a:t>
            </a:r>
            <a:endParaRPr kumimoji="0" lang="ja-JP" altLang="en-US" sz="20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544834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#88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Athens, Greece, 13th - 17th February 2017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8.1.4.1 </a:t>
            </a:r>
            <a:endParaRPr lang="ja-JP" altLang="en-US" sz="1800" dirty="0">
              <a:solidFill>
                <a:srgbClr val="FF0000"/>
              </a:solidFill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6017621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b="1" u="sng" dirty="0"/>
              <a:t>Agreement </a:t>
            </a:r>
            <a:r>
              <a:rPr lang="en-US" dirty="0"/>
              <a:t>(RAN1#87, RAN1 NR Ad-Hoc):</a:t>
            </a:r>
          </a:p>
          <a:p>
            <a:pPr lvl="0"/>
            <a:r>
              <a:rPr lang="en-US" dirty="0"/>
              <a:t>UL </a:t>
            </a:r>
            <a:r>
              <a:rPr lang="en-US" dirty="0" err="1"/>
              <a:t>eMBB</a:t>
            </a:r>
            <a:r>
              <a:rPr lang="en-US" dirty="0"/>
              <a:t> data channels:</a:t>
            </a:r>
          </a:p>
          <a:p>
            <a:pPr lvl="1"/>
            <a:r>
              <a:rPr lang="en-US" dirty="0"/>
              <a:t>adopt flexible LDPC as the single channel coding scheme for small </a:t>
            </a:r>
            <a:r>
              <a:rPr lang="en-US"/>
              <a:t>block sizes</a:t>
            </a:r>
            <a:endParaRPr lang="en-US" dirty="0"/>
          </a:p>
          <a:p>
            <a:pPr lvl="1"/>
            <a:r>
              <a:rPr lang="en-US" dirty="0"/>
              <a:t>(Note that it is already agreed to adopt LDPC for large block sizes)</a:t>
            </a:r>
          </a:p>
          <a:p>
            <a:pPr lvl="0"/>
            <a:r>
              <a:rPr lang="en-US" dirty="0"/>
              <a:t>DL </a:t>
            </a:r>
            <a:r>
              <a:rPr lang="en-US" dirty="0" err="1"/>
              <a:t>eMBB</a:t>
            </a:r>
            <a:r>
              <a:rPr lang="en-US" dirty="0"/>
              <a:t> data channels:</a:t>
            </a:r>
          </a:p>
          <a:p>
            <a:pPr lvl="1"/>
            <a:r>
              <a:rPr lang="en-US" dirty="0"/>
              <a:t>Adopt flexible LDPC as the single channel coding scheme for all block sizes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11772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b="1" u="sng" dirty="0"/>
              <a:t>Agreements (RAN1#88):</a:t>
            </a:r>
            <a:endParaRPr lang="en-US" dirty="0"/>
          </a:p>
          <a:p>
            <a:pPr lvl="0"/>
            <a:r>
              <a:rPr lang="en-US" b="1" dirty="0"/>
              <a:t>For the minimum system information delivery, </a:t>
            </a:r>
          </a:p>
          <a:p>
            <a:pPr lvl="1"/>
            <a:r>
              <a:rPr lang="en-US" b="1" dirty="0"/>
              <a:t>Part of minimum system information is transmitted in NR-PBCH</a:t>
            </a:r>
          </a:p>
          <a:p>
            <a:pPr lvl="1"/>
            <a:r>
              <a:rPr lang="en-US" b="1" dirty="0"/>
              <a:t>The remaining minimum system information is transmitted in shared downlink channel via NR-PDSCH</a:t>
            </a:r>
          </a:p>
          <a:p>
            <a:pPr lvl="1"/>
            <a:r>
              <a:rPr lang="en-US" dirty="0">
                <a:solidFill>
                  <a:schemeClr val="bg1">
                    <a:lumMod val="65000"/>
                  </a:schemeClr>
                </a:solidFill>
              </a:rPr>
              <a:t>FFS  how the configuration information for the remaining minimum system information is provided, e.g.	</a:t>
            </a:r>
          </a:p>
          <a:p>
            <a:pPr lvl="2"/>
            <a:r>
              <a:rPr lang="en-US" dirty="0">
                <a:solidFill>
                  <a:schemeClr val="bg1">
                    <a:lumMod val="65000"/>
                  </a:schemeClr>
                </a:solidFill>
              </a:rPr>
              <a:t>NR-PBCH provides the control channel search space </a:t>
            </a:r>
          </a:p>
          <a:p>
            <a:pPr lvl="2"/>
            <a:r>
              <a:rPr lang="en-US" dirty="0">
                <a:solidFill>
                  <a:schemeClr val="bg1">
                    <a:lumMod val="65000"/>
                  </a:schemeClr>
                </a:solidFill>
              </a:rPr>
              <a:t>NR-PBCH provides the scheduling assignment</a:t>
            </a:r>
          </a:p>
          <a:p>
            <a:pPr lvl="2"/>
            <a:r>
              <a:rPr lang="en-US" dirty="0">
                <a:solidFill>
                  <a:schemeClr val="bg1">
                    <a:lumMod val="65000"/>
                  </a:schemeClr>
                </a:solidFill>
              </a:rPr>
              <a:t>Part of the control channel search space/scheduling assignment could be derived by the specification</a:t>
            </a:r>
          </a:p>
          <a:p>
            <a:pPr lvl="1"/>
            <a:r>
              <a:rPr lang="en-US" dirty="0">
                <a:solidFill>
                  <a:schemeClr val="bg1">
                    <a:lumMod val="65000"/>
                  </a:schemeClr>
                </a:solidFill>
              </a:rPr>
              <a:t>FFS numerology for NR-PDSCH for the remaining minimum system information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58179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dirty="0"/>
              <a:t>Adopt LDPC codes for all upper control messages, except the part of minimum system information carried by NR-PBCH:</a:t>
            </a:r>
            <a:endParaRPr lang="en-US" sz="2400" dirty="0"/>
          </a:p>
          <a:p>
            <a:pPr lvl="1"/>
            <a:r>
              <a:rPr lang="en-US" dirty="0"/>
              <a:t>Layer 3 RRC messages:</a:t>
            </a:r>
            <a:endParaRPr lang="en-US" sz="2000" dirty="0"/>
          </a:p>
          <a:p>
            <a:pPr lvl="2"/>
            <a:r>
              <a:rPr lang="en-US" dirty="0"/>
              <a:t>Remaining part of minimum system information;</a:t>
            </a:r>
            <a:endParaRPr lang="en-US" sz="1800" dirty="0"/>
          </a:p>
          <a:p>
            <a:pPr lvl="2"/>
            <a:r>
              <a:rPr lang="en-US" dirty="0"/>
              <a:t>Other SIBs;</a:t>
            </a:r>
          </a:p>
          <a:p>
            <a:pPr lvl="2"/>
            <a:r>
              <a:rPr lang="en-US" dirty="0"/>
              <a:t>UE-specific RRC Messages;</a:t>
            </a:r>
            <a:endParaRPr lang="en-US" sz="1800" dirty="0"/>
          </a:p>
          <a:p>
            <a:pPr lvl="2"/>
            <a:r>
              <a:rPr lang="en-US" dirty="0"/>
              <a:t>Paging;</a:t>
            </a:r>
            <a:endParaRPr lang="en-US" sz="1800" dirty="0"/>
          </a:p>
          <a:p>
            <a:pPr lvl="1"/>
            <a:r>
              <a:rPr lang="en-US" dirty="0"/>
              <a:t>Layer 2 control messages: PDCP, RLC, MAC</a:t>
            </a:r>
            <a:endParaRPr lang="en-US" sz="5600" dirty="0"/>
          </a:p>
        </p:txBody>
      </p:sp>
    </p:spTree>
    <p:extLst>
      <p:ext uri="{BB962C8B-B14F-4D97-AF65-F5344CB8AC3E}">
        <p14:creationId xmlns:p14="http://schemas.microsoft.com/office/powerpoint/2010/main" val="414205297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4251</TotalTime>
  <Words>205</Words>
  <Application>Microsoft Office PowerPoint</Application>
  <PresentationFormat>On-screen Show (4:3)</PresentationFormat>
  <Paragraphs>32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 Unicode MS</vt:lpstr>
      <vt:lpstr>Arial</vt:lpstr>
      <vt:lpstr>Calibri</vt:lpstr>
      <vt:lpstr>Office Theme</vt:lpstr>
      <vt:lpstr>WF on LDPC Codes for Higher Layer Control Messages</vt:lpstr>
      <vt:lpstr>Background</vt:lpstr>
      <vt:lpstr>Background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SRS support for LC/CE MTC</dc:title>
  <dc:creator>Yufei Blankenship</dc:creator>
  <cp:lastModifiedBy>Yufei Blankenship</cp:lastModifiedBy>
  <cp:revision>254</cp:revision>
  <dcterms:created xsi:type="dcterms:W3CDTF">2006-08-16T00:00:00Z</dcterms:created>
  <dcterms:modified xsi:type="dcterms:W3CDTF">2017-02-15T14:44:47Z</dcterms:modified>
</cp:coreProperties>
</file>