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4" r:id="rId3"/>
    <p:sldId id="30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>
      <p:cViewPr varScale="1">
        <p:scale>
          <a:sx n="110" d="100"/>
          <a:sy n="110" d="100"/>
        </p:scale>
        <p:origin x="1596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41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TX beam determination for </a:t>
            </a:r>
            <a:r>
              <a:rPr lang="en-US" altLang="ja-JP" dirty="0" err="1">
                <a:latin typeface="Calibri" panose="020F0502020204030204" pitchFamily="34" charset="0"/>
              </a:rPr>
              <a:t>precoded</a:t>
            </a:r>
            <a:r>
              <a:rPr lang="en-US" altLang="ja-JP" dirty="0">
                <a:latin typeface="Calibri" panose="020F0502020204030204" pitchFamily="34" charset="0"/>
              </a:rPr>
              <a:t> SRS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>
                <a:solidFill>
                  <a:schemeClr val="tx1"/>
                </a:solidFill>
              </a:rPr>
              <a:t>, 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 NTT DOCOMO, Samsung</a:t>
            </a:r>
            <a:r>
              <a:rPr lang="en-US" altLang="ja-JP" dirty="0">
                <a:solidFill>
                  <a:schemeClr val="tx1"/>
                </a:solidFill>
              </a:rPr>
              <a:t>, Sony </a:t>
            </a:r>
            <a:r>
              <a:rPr lang="en-US" altLang="ja-JP" dirty="0" smtClean="0">
                <a:solidFill>
                  <a:schemeClr val="tx1"/>
                </a:solidFill>
              </a:rPr>
              <a:t>Corporatio</a:t>
            </a:r>
            <a:r>
              <a:rPr lang="en-US" altLang="ja-JP" dirty="0">
                <a:solidFill>
                  <a:schemeClr val="tx1"/>
                </a:solidFill>
              </a:rPr>
              <a:t>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R1-1703599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#88</a:t>
            </a:r>
          </a:p>
          <a:p>
            <a:pPr>
              <a:defRPr/>
            </a:pPr>
            <a:r>
              <a:rPr lang="en-US" altLang="zh-CN" dirty="0"/>
              <a:t>Athens, Greece, Feb. 13 – 17, 2017</a:t>
            </a:r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8.1.2.4.4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RAN1#NR </a:t>
            </a:r>
            <a:r>
              <a:rPr lang="en-US" altLang="ko-KR" dirty="0" err="1" smtClean="0"/>
              <a:t>AdHoc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09600" y="1143000"/>
            <a:ext cx="7772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ko-KR" sz="14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sz="1400" b="1" u="sng" dirty="0" smtClean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UL CSI acquisition, UE can be configured with multiple SRS resources, where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UE can be configured to transmit SRS in each configured SRS resource. Adopt at least one of alternative(s) below: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Alt.1: UE applies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gNB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-transparent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beamformer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to SRS (e.g., UE determines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beam for each SRS port)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Alt.2: UE should apply a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beamformer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to SRS according to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gNB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indication with details FFS (e.g.,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beam for each SRS port is indicated by </a:t>
            </a:r>
            <a:r>
              <a:rPr lang="en-US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gNB</a:t>
            </a: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)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Alt.3: Other possible scheme (not precluded)</a:t>
            </a:r>
            <a:endParaRPr lang="ko-KR" altLang="ko-KR" sz="140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66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NR supports at least Alt 1 as TX </a:t>
            </a:r>
            <a:r>
              <a:rPr lang="en-US" altLang="ko-KR" dirty="0" err="1" smtClean="0"/>
              <a:t>beamformer</a:t>
            </a:r>
            <a:r>
              <a:rPr lang="en-US" altLang="ko-KR" dirty="0" smtClean="0"/>
              <a:t> determination for SRS from previous agreement.</a:t>
            </a:r>
          </a:p>
          <a:p>
            <a:pPr lvl="1"/>
            <a:r>
              <a:rPr lang="en-US" altLang="ko-KR" dirty="0"/>
              <a:t>Alt.1: UE applies </a:t>
            </a:r>
            <a:r>
              <a:rPr lang="en-US" altLang="ko-KR" dirty="0" err="1"/>
              <a:t>gNB</a:t>
            </a:r>
            <a:r>
              <a:rPr lang="en-US" altLang="ko-KR" dirty="0"/>
              <a:t>-transparent </a:t>
            </a:r>
            <a:r>
              <a:rPr lang="en-US" altLang="ko-KR" dirty="0" err="1"/>
              <a:t>Tx</a:t>
            </a:r>
            <a:r>
              <a:rPr lang="en-US" altLang="ko-KR" dirty="0"/>
              <a:t> </a:t>
            </a:r>
            <a:r>
              <a:rPr lang="en-US" altLang="ko-KR" dirty="0" err="1"/>
              <a:t>beamformer</a:t>
            </a:r>
            <a:r>
              <a:rPr lang="en-US" altLang="ko-KR" dirty="0"/>
              <a:t> to SRS (e.g., UE determines </a:t>
            </a:r>
            <a:r>
              <a:rPr lang="en-US" altLang="ko-KR" dirty="0" err="1"/>
              <a:t>Tx</a:t>
            </a:r>
            <a:r>
              <a:rPr lang="en-US" altLang="ko-KR" dirty="0"/>
              <a:t> beam for each SRS </a:t>
            </a:r>
            <a:r>
              <a:rPr lang="en-US" altLang="ko-KR" dirty="0" smtClean="0"/>
              <a:t>port/resource)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Alt.2 (based on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indication on TX </a:t>
            </a:r>
            <a:r>
              <a:rPr lang="en-US" altLang="ko-KR" dirty="0" err="1" smtClean="0"/>
              <a:t>beamformer</a:t>
            </a:r>
            <a:r>
              <a:rPr lang="en-US" altLang="ko-KR" dirty="0" smtClean="0"/>
              <a:t> for SRS) can be further discussed.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48496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15050</TotalTime>
  <Words>202</Words>
  <Application>Microsoft Office PowerPoint</Application>
  <PresentationFormat>화면 슬라이드 쇼(4:3)</PresentationFormat>
  <Paragraphs>19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TX beam determination for precoded SRS</vt:lpstr>
      <vt:lpstr>Agreements in RAN1#NR AdHoc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염건일/주임연구원〉차세대표준(연)ACS팀(kunil.yum@lge.com)</cp:lastModifiedBy>
  <cp:revision>396</cp:revision>
  <dcterms:created xsi:type="dcterms:W3CDTF">2016-03-24T01:14:08Z</dcterms:created>
  <dcterms:modified xsi:type="dcterms:W3CDTF">2017-02-15T14:39:29Z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