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76" r:id="rId2"/>
    <p:sldId id="309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656" y="90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4328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WF </a:t>
            </a:r>
            <a:r>
              <a:rPr lang="en-US" altLang="ja-JP" dirty="0">
                <a:latin typeface="Calibri" panose="020F0502020204030204" pitchFamily="34" charset="0"/>
              </a:rPr>
              <a:t>on </a:t>
            </a:r>
            <a:r>
              <a:rPr lang="en-US" altLang="ja-JP" dirty="0" smtClean="0">
                <a:latin typeface="Calibri" panose="020F0502020204030204" pitchFamily="34" charset="0"/>
              </a:rPr>
              <a:t>dynamic interference measurement for NR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3886200"/>
            <a:ext cx="7018337" cy="1752600"/>
          </a:xfrm>
        </p:spPr>
        <p:txBody>
          <a:bodyPr>
            <a:normAutofit fontScale="92500" lnSpcReduction="10000"/>
          </a:bodyPr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LG Electronics, NTT DOCOMO, Huawei, </a:t>
            </a:r>
            <a:r>
              <a:rPr lang="en-US" altLang="ja-JP" dirty="0" err="1" smtClean="0">
                <a:solidFill>
                  <a:schemeClr val="tx1"/>
                </a:solidFill>
              </a:rPr>
              <a:t>HiSilicon</a:t>
            </a:r>
            <a:r>
              <a:rPr lang="en-US" altLang="ja-JP" dirty="0" smtClean="0">
                <a:solidFill>
                  <a:schemeClr val="tx1"/>
                </a:solidFill>
              </a:rPr>
              <a:t>, </a:t>
            </a:r>
            <a:r>
              <a:rPr lang="en-US" altLang="ja-JP" dirty="0" err="1" smtClean="0">
                <a:solidFill>
                  <a:schemeClr val="tx1"/>
                </a:solidFill>
              </a:rPr>
              <a:t>InterDigital</a:t>
            </a:r>
            <a:r>
              <a:rPr lang="en-US" altLang="ja-JP" dirty="0" smtClean="0">
                <a:solidFill>
                  <a:schemeClr val="tx1"/>
                </a:solidFill>
              </a:rPr>
              <a:t>, KT Corporation, Ericsson, CATT, Nokia, Alcatel-</a:t>
            </a:r>
            <a:r>
              <a:rPr lang="en-US" altLang="ja-JP" dirty="0" smtClean="0">
                <a:solidFill>
                  <a:schemeClr val="tx1"/>
                </a:solidFill>
              </a:rPr>
              <a:t>Lucent Shanghai Bell</a:t>
            </a:r>
            <a:r>
              <a:rPr lang="en-US" altLang="ja-JP" dirty="0" smtClean="0">
                <a:solidFill>
                  <a:schemeClr val="tx1"/>
                </a:solidFill>
              </a:rPr>
              <a:t>, Samsung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406055" y="323655"/>
            <a:ext cx="14414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 smtClean="0">
                <a:solidFill>
                  <a:srgbClr val="000000"/>
                </a:solidFill>
              </a:rPr>
              <a:t>R1-1703566</a:t>
            </a:r>
            <a:endParaRPr lang="en-US" altLang="zh-CN" sz="2000" dirty="0">
              <a:solidFill>
                <a:srgbClr val="0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50" y="278650"/>
            <a:ext cx="3444148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>
                <a:latin typeface="+mj-lt"/>
              </a:rPr>
              <a:t>3GPP </a:t>
            </a:r>
            <a:r>
              <a:rPr lang="en-US" sz="1800" dirty="0" smtClean="0">
                <a:latin typeface="+mj-lt"/>
              </a:rPr>
              <a:t>TSG</a:t>
            </a:r>
            <a:r>
              <a:rPr lang="en-US" sz="1800" dirty="0">
                <a:latin typeface="+mj-lt"/>
              </a:rPr>
              <a:t> RAN1 </a:t>
            </a:r>
            <a:r>
              <a:rPr lang="en-US" altLang="zh-CN" sz="1800" dirty="0" smtClean="0">
                <a:latin typeface="+mj-lt"/>
              </a:rPr>
              <a:t>#88</a:t>
            </a:r>
            <a:endParaRPr lang="en-US" altLang="zh-CN" dirty="0" smtClean="0">
              <a:latin typeface="+mj-lt"/>
            </a:endParaRPr>
          </a:p>
          <a:p>
            <a:pPr>
              <a:defRPr/>
            </a:pPr>
            <a:r>
              <a:rPr lang="en-US" altLang="zh-CN" dirty="0" smtClean="0">
                <a:latin typeface="+mj-lt"/>
              </a:rPr>
              <a:t>Athens, Greece, Feb. 13 – 17, 2017</a:t>
            </a:r>
          </a:p>
          <a:p>
            <a:pPr>
              <a:defRPr/>
            </a:pPr>
            <a:r>
              <a:rPr lang="tr-TR" sz="1800" dirty="0" smtClean="0">
                <a:latin typeface="+mj-lt"/>
              </a:rPr>
              <a:t>Agenda Item: </a:t>
            </a:r>
            <a:r>
              <a:rPr lang="en-US" dirty="0" smtClean="0">
                <a:latin typeface="+mj-lt"/>
              </a:rPr>
              <a:t>8</a:t>
            </a:r>
            <a:r>
              <a:rPr lang="en-US" sz="1800" dirty="0" smtClean="0">
                <a:latin typeface="+mj-lt"/>
              </a:rPr>
              <a:t>.1.</a:t>
            </a:r>
            <a:r>
              <a:rPr lang="en-US" dirty="0" smtClean="0">
                <a:latin typeface="+mj-lt"/>
              </a:rPr>
              <a:t>2.3.5</a:t>
            </a:r>
            <a:endParaRPr lang="en-US" sz="1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724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NR supports aperiodic, semi-persistent, and periodic ZP CSI-RS for interference measurement.</a:t>
            </a:r>
          </a:p>
          <a:p>
            <a:pPr lvl="1"/>
            <a:r>
              <a:rPr lang="en-US" altLang="ko-KR" dirty="0" smtClean="0"/>
              <a:t>For ZP CSI-RS, above three different time-domain behaviors are configured in the resource setting(s).</a:t>
            </a:r>
          </a:p>
          <a:p>
            <a:pPr lvl="1"/>
            <a:r>
              <a:rPr lang="en-US" altLang="ko-KR" dirty="0" smtClean="0"/>
              <a:t>FFS: ZP CSI-RS configuration for PDSCH rate-matching purpose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345691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21717</TotalTime>
  <Words>94</Words>
  <Application>Microsoft Office PowerPoint</Application>
  <PresentationFormat>화면 슬라이드 쇼(4:3)</PresentationFormat>
  <Paragraphs>10</Paragraphs>
  <Slides>2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9" baseType="lpstr">
      <vt:lpstr>ＭＳ Ｐゴシック</vt:lpstr>
      <vt:lpstr>ＭＳ Ｐ明朝</vt:lpstr>
      <vt:lpstr>宋体</vt:lpstr>
      <vt:lpstr>맑은 고딕</vt:lpstr>
      <vt:lpstr>Arial</vt:lpstr>
      <vt:lpstr>Calibri</vt:lpstr>
      <vt:lpstr>Office Theme</vt:lpstr>
      <vt:lpstr>WF on dynamic interference measurement for NR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강지원/수석연구원/차세대표준(연)ACS팀(jw.kang@lge.com)</cp:lastModifiedBy>
  <cp:revision>452</cp:revision>
  <dcterms:created xsi:type="dcterms:W3CDTF">2016-03-24T01:14:08Z</dcterms:created>
  <dcterms:modified xsi:type="dcterms:W3CDTF">2017-02-15T15:53:20Z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