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3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channel reciprocity based CSI acquisition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for NR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</a:t>
            </a:r>
            <a:r>
              <a:rPr lang="en-US" sz="2000" dirty="0" smtClean="0"/>
              <a:t>WG1 </a:t>
            </a:r>
            <a:r>
              <a:rPr lang="en-US" sz="2000" dirty="0"/>
              <a:t>Meeting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#88     </a:t>
            </a:r>
            <a:r>
              <a:rPr lang="en-US" altLang="zh-CN" sz="2000" dirty="0" smtClean="0"/>
              <a:t>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R1-1703528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Athens, Greece, 13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17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February </a:t>
            </a:r>
            <a:r>
              <a:rPr lang="en-US" altLang="zh-CN" sz="2400" dirty="0">
                <a:latin typeface="Calibri" pitchFamily="34" charset="0"/>
              </a:rPr>
              <a:t>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8.1.2.3.4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Samsung, ASTRI, LG Electronics, Ericsson, CATT,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ITRI, NTT DOCOMO, CMCC, AT&amp;T, </a:t>
            </a:r>
            <a:r>
              <a:rPr lang="en-US" altLang="it-IT" sz="2400" dirty="0" err="1" smtClean="0"/>
              <a:t>Xinwei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at least the following CSI acquisition scheme based on channel reciprocity in NR </a:t>
            </a: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 and CQI depend on a PMI which is selected from a defined codebook or a configured codebook subset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may also calculate RI and CQI directly with estimated channel, FFS spec impact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other schemes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24147</TotalTime>
  <Words>120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Way forward on channel reciprocity based CSI acquisition for NR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Windows 用户</cp:lastModifiedBy>
  <cp:revision>2415</cp:revision>
  <dcterms:created xsi:type="dcterms:W3CDTF">2007-12-19T20:51:45Z</dcterms:created>
  <dcterms:modified xsi:type="dcterms:W3CDTF">2017-02-16T07:08:18Z</dcterms:modified>
</cp:coreProperties>
</file>