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177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Reducing NPDCCH overhead in NB-IoT SC-PTM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</a:t>
            </a:r>
            <a:r>
              <a:rPr lang="en-US">
                <a:solidFill>
                  <a:schemeClr val="tx1"/>
                </a:solidFill>
              </a:rPr>
              <a:t>, Qualcomm </a:t>
            </a:r>
            <a:r>
              <a:rPr lang="en-US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804248" y="110043"/>
            <a:ext cx="22139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dirty="0"/>
              <a:t>R1-1703507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#88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– 17th February 2017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7.2.4.2 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hangingPunct="0"/>
            <a:r>
              <a:rPr lang="en-US" dirty="0"/>
              <a:t>In RAN2#96 meeting, regarding SC-PTM, the following agreements are made:</a:t>
            </a:r>
          </a:p>
          <a:p>
            <a:pPr lvl="1"/>
            <a:r>
              <a:rPr lang="en-US" dirty="0"/>
              <a:t>RAN2 does not introduce multiple SC-MCCH per cell. </a:t>
            </a:r>
          </a:p>
          <a:p>
            <a:pPr lvl="1"/>
            <a:r>
              <a:rPr lang="en-US" dirty="0"/>
              <a:t>As a starting point for dimensioning R2 assumes it is sufficient to support 64 simultaneous SC-MTCH for NB-IoT and 128 simultaneous SC-MTCH for </a:t>
            </a:r>
            <a:r>
              <a:rPr lang="en-US" dirty="0" err="1"/>
              <a:t>feMTC</a:t>
            </a:r>
            <a:r>
              <a:rPr lang="en-US" dirty="0"/>
              <a:t>. </a:t>
            </a:r>
          </a:p>
          <a:p>
            <a:pPr lvl="1"/>
            <a:r>
              <a:rPr lang="en-US" dirty="0"/>
              <a:t>SC-MCCH message segmentation should be supported for NB-IoT and </a:t>
            </a:r>
            <a:r>
              <a:rPr lang="en-US" dirty="0" err="1"/>
              <a:t>FeMTC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Segmentation/concatenation of RLC UM mode is used for SC-MCCH message segmentation.</a:t>
            </a:r>
          </a:p>
          <a:p>
            <a:pPr lvl="1"/>
            <a:r>
              <a:rPr lang="en-US" dirty="0"/>
              <a:t>For transmission of segments, a transmission scheme similar to that for LTE SC-MTCH DRX is used.</a:t>
            </a:r>
          </a:p>
          <a:p>
            <a:r>
              <a:rPr lang="en-US" dirty="0"/>
              <a:t>Based on the maximum TBS used by SC-MCCH in some cases is only 680 bits, for the worst case more than 20 SC-MCCH TBs need to be transmitted at the same time to carry SC-MCCH. </a:t>
            </a:r>
          </a:p>
          <a:p>
            <a:r>
              <a:rPr lang="en-US" dirty="0"/>
              <a:t>The number of repetitions used by NPDCCH carrying the DCI of SC-MCCH can be significant. </a:t>
            </a:r>
          </a:p>
          <a:p>
            <a:pPr marL="0" indent="0" hangingPunc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5609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Use a single DCI to schedule several SC-MCCH and SC-MTCH </a:t>
            </a:r>
            <a:r>
              <a:rPr lang="en-US" dirty="0" err="1"/>
              <a:t>TBs.</a:t>
            </a:r>
            <a:endParaRPr lang="en-GB" dirty="0"/>
          </a:p>
          <a:p>
            <a:pPr lvl="1"/>
            <a:r>
              <a:rPr lang="en-GB" dirty="0"/>
              <a:t>Use 2 bits in the DCI scheduling SC-MCCH to indicate the number of simultaneously scheduled the SC-MCCH </a:t>
            </a:r>
            <a:r>
              <a:rPr lang="en-GB" dirty="0" err="1"/>
              <a:t>TBs.</a:t>
            </a:r>
            <a:r>
              <a:rPr lang="en-GB" dirty="0"/>
              <a:t> </a:t>
            </a:r>
            <a:endParaRPr lang="en-US" dirty="0"/>
          </a:p>
          <a:p>
            <a:pPr lvl="1"/>
            <a:r>
              <a:rPr lang="en-GB" dirty="0"/>
              <a:t>Use [2] bits in the DCI scheduling SC-MTCH to indicate the number of simultaneously scheduled the SC-MTCH </a:t>
            </a:r>
            <a:r>
              <a:rPr lang="en-GB" dirty="0" err="1"/>
              <a:t>TBs.</a:t>
            </a:r>
            <a:r>
              <a:rPr lang="en-GB" dirty="0"/>
              <a:t> </a:t>
            </a:r>
          </a:p>
          <a:p>
            <a:pPr lvl="0"/>
            <a:r>
              <a:rPr lang="en-US" dirty="0"/>
              <a:t>The interval between consecutive NPDSCH carrying SC-MCCH TBs that have been scheduled by a single DCI, is:</a:t>
            </a:r>
            <a:endParaRPr lang="en-US" sz="2800" dirty="0"/>
          </a:p>
          <a:p>
            <a:pPr lvl="1"/>
            <a:r>
              <a:rPr lang="en-US" dirty="0"/>
              <a:t>Alt1:   Set to a fixed value.</a:t>
            </a:r>
            <a:endParaRPr lang="en-US" sz="2400" dirty="0"/>
          </a:p>
          <a:p>
            <a:pPr lvl="1"/>
            <a:r>
              <a:rPr lang="en-US" dirty="0"/>
              <a:t>Alt2:   Set to a configurable value signaled by higher layers.</a:t>
            </a:r>
            <a:endParaRPr lang="en-US" sz="2400" dirty="0"/>
          </a:p>
          <a:p>
            <a:pPr lvl="1"/>
            <a:r>
              <a:rPr lang="en-US" dirty="0"/>
              <a:t>Alt3:   Set to a value indicated by 2 bits in the DCI.</a:t>
            </a:r>
            <a:endParaRPr lang="en-US" sz="2400" dirty="0"/>
          </a:p>
          <a:p>
            <a:r>
              <a:rPr lang="en-US" dirty="0"/>
              <a:t>The interval between consecutive NPDSCH carrying SC-MTCH TBs that have been scheduled by a single DCI, is:</a:t>
            </a:r>
            <a:endParaRPr lang="en-US" sz="2800" dirty="0"/>
          </a:p>
          <a:p>
            <a:pPr lvl="1"/>
            <a:r>
              <a:rPr lang="en-US" dirty="0"/>
              <a:t>Alt1:   Set to a fixed value.</a:t>
            </a:r>
            <a:endParaRPr lang="en-US" sz="2400" dirty="0"/>
          </a:p>
          <a:p>
            <a:pPr lvl="1"/>
            <a:r>
              <a:rPr lang="en-US" dirty="0"/>
              <a:t>Alt2:   Set to a configurable value signaled by higher layers.</a:t>
            </a:r>
            <a:endParaRPr lang="en-US" sz="2400" dirty="0"/>
          </a:p>
          <a:p>
            <a:pPr lvl="1"/>
            <a:r>
              <a:rPr lang="en-US" dirty="0"/>
              <a:t>Alt3:   Set to a value indicated by 2 bits in the DCI.</a:t>
            </a:r>
            <a:endParaRPr lang="en-US" sz="2400" dirty="0"/>
          </a:p>
          <a:p>
            <a:pPr lvl="1"/>
            <a:endParaRPr lang="en-GB" dirty="0"/>
          </a:p>
          <a:p>
            <a:endParaRPr lang="en-GB" dirty="0"/>
          </a:p>
          <a:p>
            <a:endParaRPr lang="en-US" dirty="0"/>
          </a:p>
          <a:p>
            <a:endParaRPr lang="en-GB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13065</TotalTime>
  <Words>246</Words>
  <Application>Microsoft Office PowerPoint</Application>
  <PresentationFormat>On-screen Show (4:3)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Theme</vt:lpstr>
      <vt:lpstr>WF on Reducing NPDCCH overhead in NB-IoT SC-PTM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Pagining in non-anchor PRB</dc:title>
  <dc:creator>Yutao Sui</dc:creator>
  <cp:lastModifiedBy>Yutao Sui</cp:lastModifiedBy>
  <cp:revision>1184</cp:revision>
  <dcterms:created xsi:type="dcterms:W3CDTF">2015-04-22T00:12:23Z</dcterms:created>
  <dcterms:modified xsi:type="dcterms:W3CDTF">2017-02-13T12:30:07Z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_AdHocReviewCycleID">
    <vt:i4>-425552165</vt:i4>
  </property>
  <property fmtid="{D5CDD505-2E9C-101B-9397-08002B2CF9AE}" pid="15" name="_EmailSubject">
    <vt:lpwstr>[NB-IoT] WF on paging</vt:lpwstr>
  </property>
  <property fmtid="{D5CDD505-2E9C-101B-9397-08002B2CF9AE}" pid="16" name="_AuthorEmail">
    <vt:lpwstr>albertor@qti.qualcomm.com</vt:lpwstr>
  </property>
  <property fmtid="{D5CDD505-2E9C-101B-9397-08002B2CF9AE}" pid="17" name="_AuthorEmailDisplayName">
    <vt:lpwstr>Rico Alvarino, Alberto</vt:lpwstr>
  </property>
  <property fmtid="{D5CDD505-2E9C-101B-9397-08002B2CF9AE}" pid="18" name="_PreviousAdHocReviewCycleID">
    <vt:i4>-357277313</vt:i4>
  </property>
</Properties>
</file>