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/>
              <a:t>Reducing MPDCCH </a:t>
            </a:r>
            <a:r>
              <a:rPr lang="en-US" altLang="zh-CN" dirty="0"/>
              <a:t>overhead in </a:t>
            </a:r>
            <a:r>
              <a:rPr lang="en-US" altLang="zh-CN" dirty="0" err="1"/>
              <a:t>FeMTC</a:t>
            </a:r>
            <a:r>
              <a:rPr lang="en-US" altLang="zh-CN" dirty="0"/>
              <a:t> SC-PTM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Qualcomm, Nokia, ABS…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660232" y="110043"/>
            <a:ext cx="23580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R1-1703506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2017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hangingPunct="0"/>
            <a:r>
              <a:rPr lang="en-US" dirty="0"/>
              <a:t>In RAN2#96 meeting, regarding SC-PTM, the following agreements are made:</a:t>
            </a:r>
          </a:p>
          <a:p>
            <a:pPr lvl="1"/>
            <a:r>
              <a:rPr lang="en-US" dirty="0"/>
              <a:t>RAN2 does not introduce multiple SC-MCCH per cell. </a:t>
            </a:r>
          </a:p>
          <a:p>
            <a:pPr lvl="1"/>
            <a:r>
              <a:rPr lang="en-US" dirty="0"/>
              <a:t>As a starting point for dimensioning R2 assumes it is sufficient to support 64 simultaneous SC-MTCH for NB-IoT and 128 simultaneous SC-MTCH for </a:t>
            </a:r>
            <a:r>
              <a:rPr lang="en-US" dirty="0" err="1"/>
              <a:t>feMTC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SC-MCCH message segmentation should be supported for NB-IoT and </a:t>
            </a:r>
            <a:r>
              <a:rPr lang="en-US" dirty="0" err="1"/>
              <a:t>FeMTC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Segmentation/concatenation of RLC UM mode is used for SC-MCCH message segmentation.</a:t>
            </a:r>
          </a:p>
          <a:p>
            <a:pPr lvl="1"/>
            <a:r>
              <a:rPr lang="en-US" dirty="0"/>
              <a:t>For transmission of segments, a transmission scheme similar to that for LTE SC-MTCH DRX is used.</a:t>
            </a:r>
          </a:p>
          <a:p>
            <a:r>
              <a:rPr lang="en-US" dirty="0"/>
              <a:t>Based on the maximum TBS used by SC-MCCH is only 1000 bits, for the worst case more than 20 SC-MCCH TBs need to be transmitted at the same time to carry SC-MCCH. </a:t>
            </a:r>
          </a:p>
          <a:p>
            <a:r>
              <a:rPr lang="en-US" dirty="0"/>
              <a:t>The number of repetitions used by MPDCCH carrying the DCI of SC-MCCH can be significant. </a:t>
            </a:r>
          </a:p>
          <a:p>
            <a:pPr marL="0" indent="0" hangingPunc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609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Use a single DCI to schedule several SC-MCCH and SC-MTCH </a:t>
            </a:r>
            <a:r>
              <a:rPr lang="en-US" dirty="0" err="1"/>
              <a:t>TBs.</a:t>
            </a:r>
            <a:endParaRPr lang="en-US" sz="2800" dirty="0"/>
          </a:p>
          <a:p>
            <a:pPr lvl="1"/>
            <a:r>
              <a:rPr lang="en-US" dirty="0"/>
              <a:t>Use 2 bits in the DCI to indicate the number of simultaneously scheduled the SC-MCCH </a:t>
            </a:r>
            <a:r>
              <a:rPr lang="en-US" dirty="0" err="1"/>
              <a:t>TBs.</a:t>
            </a:r>
            <a:r>
              <a:rPr lang="en-US" dirty="0"/>
              <a:t> </a:t>
            </a:r>
            <a:endParaRPr lang="en-US" sz="2400" dirty="0"/>
          </a:p>
          <a:p>
            <a:pPr lvl="1"/>
            <a:r>
              <a:rPr lang="en-US" dirty="0"/>
              <a:t>Use 3 bits in the DCI to indicate the number of simultaneously scheduled the SC-MTCH </a:t>
            </a:r>
            <a:r>
              <a:rPr lang="en-US" dirty="0" err="1"/>
              <a:t>TBs.</a:t>
            </a:r>
            <a:r>
              <a:rPr lang="en-US" dirty="0"/>
              <a:t> </a:t>
            </a:r>
            <a:endParaRPr lang="en-US" sz="2400" dirty="0"/>
          </a:p>
          <a:p>
            <a:pPr lvl="0"/>
            <a:r>
              <a:rPr lang="en-US" dirty="0"/>
              <a:t>The interval between consecutive PDSCH carrying SC-MCCH TBs that have been scheduled by a single DCI, is:</a:t>
            </a:r>
            <a:endParaRPr lang="en-US" sz="2800" dirty="0"/>
          </a:p>
          <a:p>
            <a:pPr lvl="1"/>
            <a:r>
              <a:rPr lang="en-US" dirty="0"/>
              <a:t>Alt1:   Set to a fixed value.</a:t>
            </a:r>
            <a:endParaRPr lang="en-US" sz="2400" dirty="0"/>
          </a:p>
          <a:p>
            <a:pPr lvl="1"/>
            <a:r>
              <a:rPr lang="en-US" dirty="0"/>
              <a:t>Alt2:   Set to a configurable value signaled by higher layers.</a:t>
            </a:r>
            <a:endParaRPr lang="en-US" sz="2400" dirty="0"/>
          </a:p>
          <a:p>
            <a:pPr lvl="1"/>
            <a:r>
              <a:rPr lang="en-US" dirty="0"/>
              <a:t>Alt3:   Set to a value indicated by 2 bits in the DCI.</a:t>
            </a:r>
            <a:endParaRPr lang="en-US" sz="2400" dirty="0"/>
          </a:p>
          <a:p>
            <a:r>
              <a:rPr lang="en-US" dirty="0"/>
              <a:t>The interval between consecutive PDSCH carrying SC-MTCH TBs that have been scheduled by a single DCI, is:</a:t>
            </a:r>
            <a:endParaRPr lang="en-US" sz="2800" dirty="0"/>
          </a:p>
          <a:p>
            <a:pPr lvl="1"/>
            <a:r>
              <a:rPr lang="en-US" dirty="0"/>
              <a:t>Alt1:   Set to a fixed value.</a:t>
            </a:r>
            <a:endParaRPr lang="en-US" sz="2400" dirty="0"/>
          </a:p>
          <a:p>
            <a:pPr lvl="1"/>
            <a:r>
              <a:rPr lang="en-US" dirty="0"/>
              <a:t>Alt2:   Set to a configurable value signaled by higher layers.</a:t>
            </a:r>
            <a:endParaRPr lang="en-US" sz="2400" dirty="0"/>
          </a:p>
          <a:p>
            <a:pPr lvl="1"/>
            <a:r>
              <a:rPr lang="en-US" dirty="0"/>
              <a:t>Alt3:   Set to a value indicated by 2 bits in the DCI.</a:t>
            </a:r>
            <a:endParaRPr lang="en-US" sz="2400" dirty="0"/>
          </a:p>
          <a:p>
            <a:pPr lvl="1"/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GB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241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Reducing MPDCCH overhead in FeMTC SC-PTM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1184</cp:revision>
  <dcterms:created xsi:type="dcterms:W3CDTF">2015-04-22T00:12:23Z</dcterms:created>
  <dcterms:modified xsi:type="dcterms:W3CDTF">2017-02-13T15:08:26Z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