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9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866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0980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UE initiated UL transmission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Autofit/>
          </a:bodyPr>
          <a:lstStyle/>
          <a:p>
            <a:r>
              <a:rPr lang="en-US" altLang="ja-JP" sz="2000" dirty="0" smtClean="0">
                <a:solidFill>
                  <a:schemeClr val="tx1"/>
                </a:solidFill>
              </a:rPr>
              <a:t>LG Electronics, [ZTE], [ZTE Microelectronics], [Intel], [NTT DOCOMO], [Samsung], [Nokia], [ASB], Ericsson, Huawei, </a:t>
            </a:r>
            <a:r>
              <a:rPr lang="en-US" altLang="ja-JP" sz="2000" dirty="0" err="1" smtClean="0">
                <a:solidFill>
                  <a:schemeClr val="tx1"/>
                </a:solidFill>
              </a:rPr>
              <a:t>HiSilicon</a:t>
            </a:r>
            <a:endParaRPr lang="en-US" altLang="ja-JP" sz="20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R1-1613774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0018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87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Reno, USA, Nov. 14 – 18,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</a:t>
            </a:r>
            <a:r>
              <a:rPr lang="en-US" dirty="0" smtClean="0">
                <a:latin typeface="+mj-lt"/>
              </a:rPr>
              <a:t>3.3.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NR should study the necessity of event-driven UE initiated </a:t>
            </a:r>
            <a:r>
              <a:rPr lang="en-US" altLang="ko-KR" sz="2800" dirty="0" smtClean="0"/>
              <a:t>UL </a:t>
            </a:r>
            <a:r>
              <a:rPr lang="en-US" altLang="ko-KR" sz="2800" dirty="0" smtClean="0"/>
              <a:t>transmission, for example</a:t>
            </a:r>
            <a:r>
              <a:rPr lang="en-US" altLang="ko-KR" sz="2800" dirty="0"/>
              <a:t>, in the </a:t>
            </a:r>
            <a:r>
              <a:rPr lang="en-US" altLang="ko-KR" sz="2800" dirty="0" smtClean="0"/>
              <a:t>event </a:t>
            </a:r>
            <a:r>
              <a:rPr lang="en-US" altLang="ko-KR" sz="2800" dirty="0"/>
              <a:t>of beam quality degradation due to UE mobility/rotation, blockage, and/or link failure.</a:t>
            </a:r>
          </a:p>
          <a:p>
            <a:pPr lvl="1"/>
            <a:r>
              <a:rPr lang="en-US" altLang="ko-KR" sz="2400" dirty="0" smtClean="0"/>
              <a:t>FFS</a:t>
            </a:r>
            <a:r>
              <a:rPr lang="en-US" altLang="ko-KR" sz="2400" dirty="0"/>
              <a:t>: </a:t>
            </a:r>
            <a:r>
              <a:rPr lang="en-US" altLang="ko-KR" sz="2400" dirty="0" smtClean="0"/>
              <a:t>details </a:t>
            </a:r>
            <a:r>
              <a:rPr lang="en-US" altLang="ko-KR" sz="2400" dirty="0"/>
              <a:t>of event(s) of beam quality </a:t>
            </a:r>
            <a:r>
              <a:rPr lang="en-US" altLang="ko-KR" sz="2400" dirty="0" smtClean="0"/>
              <a:t>degradation</a:t>
            </a:r>
          </a:p>
          <a:p>
            <a:pPr lvl="1"/>
            <a:endParaRPr lang="en-US" altLang="ko-KR" sz="2400" i="1" dirty="0" smtClean="0"/>
          </a:p>
          <a:p>
            <a:pPr lvl="1"/>
            <a:endParaRPr lang="ko-KR" altLang="ko-KR" sz="1600" dirty="0"/>
          </a:p>
        </p:txBody>
      </p:sp>
    </p:spTree>
    <p:extLst>
      <p:ext uri="{BB962C8B-B14F-4D97-AF65-F5344CB8AC3E}">
        <p14:creationId xmlns:p14="http://schemas.microsoft.com/office/powerpoint/2010/main" val="314588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14618</TotalTime>
  <Words>106</Words>
  <Application>Microsoft Office PowerPoint</Application>
  <PresentationFormat>화면 슬라이드 쇼(4:3)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UE initiated UL transmission in NR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340</cp:revision>
  <dcterms:created xsi:type="dcterms:W3CDTF">2016-03-24T01:14:08Z</dcterms:created>
  <dcterms:modified xsi:type="dcterms:W3CDTF">2016-11-18T23:03:25Z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