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67" r:id="rId3"/>
    <p:sldId id="270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24D2E-20EA-4EE9-85CF-9D9F8B23EBC4}" type="datetimeFigureOut">
              <a:rPr lang="sv-SE" smtClean="0"/>
              <a:pPr/>
              <a:t>2016-11-18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0C05C-C81D-49D9-A229-F7F927827BE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96785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2016-11-18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2016-11-18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2016-11-18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76CA3-CDFB-4BFA-B50F-CEF87F343C83}" type="datetimeFigureOut">
              <a:rPr lang="sv-SE" smtClean="0"/>
              <a:pPr/>
              <a:t>2016-11-18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>
                <a:latin typeface="Calibri" pitchFamily="34" charset="0"/>
              </a:rPr>
              <a:t>WF on </a:t>
            </a:r>
            <a:r>
              <a:rPr lang="en-US" altLang="ja-JP" sz="4400" dirty="0" smtClean="0">
                <a:latin typeface="Calibri" pitchFamily="34" charset="0"/>
              </a:rPr>
              <a:t>L1 </a:t>
            </a:r>
            <a:r>
              <a:rPr lang="en-US" altLang="ja-JP" sz="4400" dirty="0">
                <a:latin typeface="Calibri" pitchFamily="34" charset="0"/>
              </a:rPr>
              <a:t>broadcast control </a:t>
            </a:r>
            <a:r>
              <a:rPr lang="en-US" altLang="ja-JP" sz="4400" dirty="0" smtClean="0">
                <a:latin typeface="Calibri" pitchFamily="34" charset="0"/>
              </a:rPr>
              <a:t>channel</a:t>
            </a:r>
            <a:endParaRPr lang="ja-JP" altLang="en-US" sz="4400" dirty="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Qualcomm, MTK, Huawei. </a:t>
            </a:r>
            <a:r>
              <a:rPr lang="en-US" altLang="ko-KR" sz="2400" dirty="0" err="1"/>
              <a:t>HiSilicon</a:t>
            </a:r>
            <a:r>
              <a:rPr lang="en-US" altLang="ko-KR" sz="2400" dirty="0"/>
              <a:t>, ZTE, ZTE Microelectronics, Samsung</a:t>
            </a:r>
            <a:r>
              <a:rPr lang="en-US" altLang="ko-KR" sz="2400" dirty="0" smtClean="0"/>
              <a:t>, </a:t>
            </a:r>
            <a:r>
              <a:rPr lang="en-US" altLang="ko-KR" sz="2400" dirty="0" err="1" smtClean="0"/>
              <a:t>Convida</a:t>
            </a:r>
            <a:r>
              <a:rPr lang="en-US" altLang="ko-KR" sz="2400" dirty="0" smtClean="0"/>
              <a:t>, …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37116" y="70326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 smtClean="0"/>
              <a:t>R1-1613737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9703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87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ko-KR" sz="2400" dirty="0" smtClean="0">
                <a:latin typeface="Calibri" pitchFamily="34" charset="0"/>
              </a:rPr>
              <a:t>Reno, USA, 14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</a:t>
            </a:r>
            <a:r>
              <a:rPr lang="en-US" altLang="ko-KR" sz="2400" dirty="0">
                <a:latin typeface="Calibri" pitchFamily="34" charset="0"/>
              </a:rPr>
              <a:t>– </a:t>
            </a:r>
            <a:r>
              <a:rPr lang="en-US" altLang="ko-KR" sz="2400" dirty="0" smtClean="0">
                <a:latin typeface="Calibri" pitchFamily="34" charset="0"/>
              </a:rPr>
              <a:t>18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November </a:t>
            </a:r>
            <a:r>
              <a:rPr lang="en-US" altLang="ko-KR" sz="2400" dirty="0">
                <a:latin typeface="Calibri" pitchFamily="34" charset="0"/>
              </a:rPr>
              <a:t>2016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GB" sz="2400" dirty="0" smtClean="0"/>
              <a:t>7.1.4.1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 smtClean="0"/>
              <a:t>NR supports different slot formats</a:t>
            </a:r>
          </a:p>
          <a:p>
            <a:r>
              <a:rPr lang="en-US" altLang="ko-KR" dirty="0" smtClean="0"/>
              <a:t>It is beneficial for UE to know early the format of the current slot</a:t>
            </a:r>
          </a:p>
          <a:p>
            <a:pPr lvl="1"/>
            <a:r>
              <a:rPr lang="en-US" altLang="ko-KR" sz="2400" dirty="0" smtClean="0"/>
              <a:t>The option of delivering the information in DCI follows the normal PDCCH processing delay and is not enough for time critical information delivery</a:t>
            </a:r>
          </a:p>
          <a:p>
            <a:r>
              <a:rPr lang="en-US" altLang="ko-KR" dirty="0" smtClean="0"/>
              <a:t>It is also beneficial for UE to detect the slot format of the neighbor gNB</a:t>
            </a:r>
          </a:p>
          <a:p>
            <a:pPr lvl="1"/>
            <a:r>
              <a:rPr lang="en-US" altLang="ko-KR" dirty="0" smtClean="0"/>
              <a:t>Needs information to be broadcasted instead of unicast</a:t>
            </a:r>
            <a:endParaRPr lang="en-US" altLang="ko-KR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 flipV="1">
            <a:off x="611560" y="4994078"/>
            <a:ext cx="925856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22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 smtClean="0"/>
              <a:t>NR supports an L1 broadcast control channel at least for sub6 case (single beam) indicating the slot structure, </a:t>
            </a:r>
            <a:r>
              <a:rPr lang="en-US" smtClean="0"/>
              <a:t>and potentially indicates </a:t>
            </a:r>
            <a:r>
              <a:rPr lang="en-US" dirty="0" smtClean="0"/>
              <a:t>one or more of the following examples</a:t>
            </a:r>
          </a:p>
          <a:p>
            <a:pPr lvl="1"/>
            <a:r>
              <a:rPr lang="en-US" dirty="0" smtClean="0"/>
              <a:t>Reserved resources</a:t>
            </a:r>
          </a:p>
          <a:p>
            <a:pPr lvl="1"/>
            <a:r>
              <a:rPr lang="en-US" dirty="0" smtClean="0"/>
              <a:t>CFI for number of DL control symbols</a:t>
            </a:r>
          </a:p>
          <a:p>
            <a:pPr lvl="1"/>
            <a:r>
              <a:rPr lang="en-US" dirty="0"/>
              <a:t>Information related to aperiodic CSI-RS transmission</a:t>
            </a:r>
          </a:p>
          <a:p>
            <a:pPr lvl="1"/>
            <a:r>
              <a:rPr lang="en-US" dirty="0" smtClean="0"/>
              <a:t>Other information not precluded</a:t>
            </a:r>
          </a:p>
          <a:p>
            <a:r>
              <a:rPr lang="en-US" dirty="0" smtClean="0"/>
              <a:t>FFS: Detail design of the L1 broadcast control channel</a:t>
            </a:r>
          </a:p>
          <a:p>
            <a:pPr lvl="1"/>
            <a:r>
              <a:rPr lang="en-US" dirty="0" smtClean="0"/>
              <a:t>Where/how frequent to send the L1 broadcast control channel</a:t>
            </a:r>
          </a:p>
          <a:p>
            <a:pPr lvl="2"/>
            <a:r>
              <a:rPr lang="en-US" dirty="0" smtClean="0"/>
              <a:t>Example: One fixed NR-CCE</a:t>
            </a:r>
          </a:p>
          <a:p>
            <a:pPr lvl="1"/>
            <a:r>
              <a:rPr lang="en-US" dirty="0" smtClean="0"/>
              <a:t>Payload size, coding, CRC added or not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4281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1079</TotalTime>
  <Words>193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ＭＳ Ｐゴシック</vt:lpstr>
      <vt:lpstr>Arial</vt:lpstr>
      <vt:lpstr>Calibri</vt:lpstr>
      <vt:lpstr>Office Theme</vt:lpstr>
      <vt:lpstr>PowerPoint Presentation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Thorsten</dc:creator>
  <cp:lastModifiedBy>Sun, Jing</cp:lastModifiedBy>
  <cp:revision>100</cp:revision>
  <dcterms:created xsi:type="dcterms:W3CDTF">2016-11-08T17:24:44Z</dcterms:created>
  <dcterms:modified xsi:type="dcterms:W3CDTF">2016-11-18T16:36:09Z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-1535555132</vt:i4>
  </property>
  <property fmtid="{D5CDD505-2E9C-101B-9397-08002B2CF9AE}" pid="3" name="_NewReviewCycle">
    <vt:lpwstr/>
  </property>
  <property fmtid="{D5CDD505-2E9C-101B-9397-08002B2CF9AE}" pid="4" name="_EmailSubject">
    <vt:lpwstr>[NR DL control] WF on common control subband</vt:lpwstr>
  </property>
  <property fmtid="{D5CDD505-2E9C-101B-9397-08002B2CF9AE}" pid="5" name="_AuthorEmail">
    <vt:lpwstr>jingsun@qti.qualcomm.com</vt:lpwstr>
  </property>
  <property fmtid="{D5CDD505-2E9C-101B-9397-08002B2CF9AE}" pid="6" name="_AuthorEmailDisplayName">
    <vt:lpwstr>Sun, Jing</vt:lpwstr>
  </property>
  <property fmtid="{D5CDD505-2E9C-101B-9397-08002B2CF9AE}" pid="7" name="_PreviousAdHocReviewCycleID">
    <vt:i4>-1762050430</vt:i4>
  </property>
</Properties>
</file>