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3" r:id="rId3"/>
    <p:sldId id="29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70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>
                <a:latin typeface="Calibri" panose="020F0502020204030204" pitchFamily="34" charset="0"/>
              </a:rPr>
              <a:t>QCL issues for </a:t>
            </a:r>
            <a:r>
              <a:rPr lang="en-US" altLang="ja-JP" dirty="0" err="1">
                <a:latin typeface="Calibri" panose="020F0502020204030204" pitchFamily="34" charset="0"/>
              </a:rPr>
              <a:t>eFD</a:t>
            </a:r>
            <a:r>
              <a:rPr lang="en-US" altLang="ja-JP" dirty="0">
                <a:latin typeface="Calibri" panose="020F0502020204030204" pitchFamily="34" charset="0"/>
              </a:rPr>
              <a:t>-MIMO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54826" y="4114800"/>
            <a:ext cx="7399337" cy="182880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CATT, </a:t>
            </a:r>
            <a:r>
              <a:rPr lang="en-US" altLang="ja-JP" dirty="0">
                <a:solidFill>
                  <a:schemeClr val="tx1"/>
                </a:solidFill>
              </a:rPr>
              <a:t>Ericsson, NTT DOCOMO, </a:t>
            </a:r>
            <a:r>
              <a:rPr lang="en-US" altLang="ja-JP" dirty="0" smtClean="0">
                <a:solidFill>
                  <a:schemeClr val="tx1"/>
                </a:solidFill>
              </a:rPr>
              <a:t>Qualcomm, Samsung, [AT&amp;T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ITL</a:t>
            </a:r>
            <a:r>
              <a:rPr lang="en-US" altLang="ja-JP" dirty="0" smtClean="0">
                <a:solidFill>
                  <a:schemeClr val="tx1"/>
                </a:solidFill>
              </a:rPr>
              <a:t>, KT Corporation, Mitsubishi Electric, </a:t>
            </a:r>
            <a:r>
              <a:rPr lang="en-US" altLang="ja-JP" dirty="0">
                <a:solidFill>
                  <a:schemeClr val="tx1"/>
                </a:solidFill>
              </a:rPr>
              <a:t>Nokia, Alcatel-Lucent Shanghai </a:t>
            </a:r>
            <a:r>
              <a:rPr lang="en-US" altLang="ja-JP" dirty="0" smtClean="0">
                <a:solidFill>
                  <a:schemeClr val="tx1"/>
                </a:solidFill>
              </a:rPr>
              <a:t>Bell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Xinwei</a:t>
            </a:r>
            <a:r>
              <a:rPr lang="en-US" altLang="ja-JP" dirty="0" smtClean="0">
                <a:solidFill>
                  <a:schemeClr val="tx1"/>
                </a:solidFill>
              </a:rPr>
              <a:t>]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</a:rPr>
              <a:t>R1-1613734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018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87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Reno, USA, Nov. 14 – 18,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6.2.2.4.1</a:t>
            </a:r>
            <a:r>
              <a:rPr lang="en-US" dirty="0" smtClean="0">
                <a:latin typeface="+mj-lt"/>
              </a:rPr>
              <a:t>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3600" dirty="0" smtClean="0"/>
              <a:t>Conclusion from </a:t>
            </a:r>
            <a:r>
              <a:rPr lang="en-US" altLang="ko-KR" sz="3600" dirty="0"/>
              <a:t>email discussion </a:t>
            </a:r>
            <a:r>
              <a:rPr lang="en-US" altLang="ko-KR" sz="3600" dirty="0" smtClean="0"/>
              <a:t>[86b-10] on QCL assumptions</a:t>
            </a:r>
            <a:endParaRPr lang="ko-KR" altLang="en-US" sz="360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76400"/>
            <a:ext cx="8681849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In </a:t>
            </a:r>
            <a:r>
              <a:rPr lang="en-US" altLang="ko-KR" dirty="0" smtClean="0"/>
              <a:t>TM10, </a:t>
            </a:r>
            <a:r>
              <a:rPr lang="en-US" altLang="ko-KR" dirty="0" smtClean="0"/>
              <a:t>NZP </a:t>
            </a:r>
            <a:r>
              <a:rPr lang="en-US" altLang="ko-KR" dirty="0"/>
              <a:t>CSI-RS </a:t>
            </a:r>
            <a:r>
              <a:rPr lang="en-US" altLang="ko-KR" dirty="0"/>
              <a:t>activation/deactivation with </a:t>
            </a:r>
            <a:r>
              <a:rPr lang="en-US" altLang="ko-KR" i="1" dirty="0" err="1"/>
              <a:t>subframe_config</a:t>
            </a:r>
            <a:r>
              <a:rPr lang="en-US" altLang="ko-KR" dirty="0"/>
              <a:t> </a:t>
            </a:r>
            <a:r>
              <a:rPr lang="en-US" altLang="ko-KR" dirty="0"/>
              <a:t>can be configured with UEs configured with QCL Type </a:t>
            </a:r>
            <a:r>
              <a:rPr lang="en-US" altLang="ko-KR" dirty="0" smtClean="0"/>
              <a:t>B, where</a:t>
            </a:r>
          </a:p>
          <a:p>
            <a:pPr lvl="1"/>
            <a:r>
              <a:rPr lang="en-US" altLang="ko-KR" dirty="0" smtClean="0"/>
              <a:t>NZP </a:t>
            </a:r>
            <a:r>
              <a:rPr lang="en-US" altLang="ko-KR" dirty="0"/>
              <a:t>CSIRS configured for </a:t>
            </a:r>
            <a:r>
              <a:rPr lang="en-US" altLang="ko-KR" dirty="0"/>
              <a:t>activation/deactivation with </a:t>
            </a:r>
            <a:r>
              <a:rPr lang="en-US" altLang="ko-KR" i="1" dirty="0" err="1"/>
              <a:t>subframe_config</a:t>
            </a:r>
            <a:r>
              <a:rPr lang="en-US" altLang="ko-KR" dirty="0"/>
              <a:t> </a:t>
            </a:r>
            <a:r>
              <a:rPr lang="en-US" altLang="ko-KR" dirty="0"/>
              <a:t>can be indicated in PQI for QCL purpose, and follow legacy QCL assumption.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UE </a:t>
            </a:r>
            <a:r>
              <a:rPr lang="en-US" altLang="ko-KR" dirty="0" smtClean="0"/>
              <a:t>does </a:t>
            </a:r>
            <a:r>
              <a:rPr lang="en-US" altLang="ko-KR" dirty="0" smtClean="0"/>
              <a:t>not </a:t>
            </a:r>
            <a:r>
              <a:rPr lang="en-US" altLang="ko-KR" dirty="0" smtClean="0"/>
              <a:t>expect </a:t>
            </a:r>
            <a:r>
              <a:rPr lang="en-US" altLang="ko-KR" dirty="0" smtClean="0"/>
              <a:t>to receive PQI indication </a:t>
            </a:r>
            <a:r>
              <a:rPr lang="en-US" altLang="ko-KR" dirty="0" smtClean="0"/>
              <a:t>before receiving X(&gt;1) activated NZP </a:t>
            </a:r>
            <a:r>
              <a:rPr lang="en-US" altLang="ko-KR" dirty="0"/>
              <a:t>CSI-RSs from </a:t>
            </a:r>
            <a:r>
              <a:rPr lang="en-US" altLang="ko-KR" dirty="0" smtClean="0"/>
              <a:t>an </a:t>
            </a:r>
            <a:r>
              <a:rPr lang="en-US" altLang="ko-KR" dirty="0"/>
              <a:t>NZP CSIRS activation</a:t>
            </a:r>
            <a:r>
              <a:rPr lang="en-US" altLang="ko-KR" dirty="0" smtClean="0"/>
              <a:t>. FFS on X.</a:t>
            </a:r>
          </a:p>
          <a:p>
            <a:pPr lvl="2"/>
            <a:r>
              <a:rPr lang="en-US" altLang="ko-KR" dirty="0"/>
              <a:t>UE </a:t>
            </a:r>
            <a:r>
              <a:rPr lang="en-US" altLang="ko-KR" dirty="0" smtClean="0"/>
              <a:t>does </a:t>
            </a:r>
            <a:r>
              <a:rPr lang="en-US" altLang="ko-KR" dirty="0"/>
              <a:t>not </a:t>
            </a:r>
            <a:r>
              <a:rPr lang="en-US" altLang="ko-KR" dirty="0" smtClean="0"/>
              <a:t>expect </a:t>
            </a:r>
            <a:r>
              <a:rPr lang="en-US" altLang="ko-KR" dirty="0"/>
              <a:t>that </a:t>
            </a:r>
            <a:r>
              <a:rPr lang="en-US" altLang="ko-KR" dirty="0" smtClean="0"/>
              <a:t>a PQI indication</a:t>
            </a:r>
            <a:r>
              <a:rPr lang="en-US" altLang="ko-KR" dirty="0"/>
              <a:t> is </a:t>
            </a:r>
            <a:r>
              <a:rPr lang="en-US" altLang="ko-KR" dirty="0" smtClean="0"/>
              <a:t>received which indicates a deactivated NZP CSI-RS. FFS the spec impact.</a:t>
            </a:r>
            <a:endParaRPr lang="en-US" altLang="ko-KR" dirty="0"/>
          </a:p>
          <a:p>
            <a:pPr lvl="2"/>
            <a:r>
              <a:rPr lang="en-US" altLang="ko-KR" dirty="0" smtClean="0"/>
              <a:t>Note</a:t>
            </a:r>
            <a:r>
              <a:rPr lang="en-US" altLang="ko-KR" dirty="0"/>
              <a:t>: NZP CSI-RS not configured for activation/deactivation can also be indicated for QCL purpose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4273357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18063</TotalTime>
  <Words>179</Words>
  <Application>Microsoft Office PowerPoint</Application>
  <PresentationFormat>화면 슬라이드 쇼(4:3)</PresentationFormat>
  <Paragraphs>13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QCL issues for eFD-MIMO</vt:lpstr>
      <vt:lpstr>Conclusion from email discussion [86b-10] on QCL assumptions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366</cp:revision>
  <dcterms:created xsi:type="dcterms:W3CDTF">2016-03-24T01:14:08Z</dcterms:created>
  <dcterms:modified xsi:type="dcterms:W3CDTF">2016-11-18T16:30:50Z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