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 smtClean="0"/>
              <a:t>Huawei, </a:t>
            </a:r>
            <a:r>
              <a:rPr lang="en-US" altLang="zh-CN" sz="3200" dirty="0" smtClean="0"/>
              <a:t>HiSilicon, Qualcomm, </a:t>
            </a:r>
            <a:r>
              <a:rPr lang="en-GB" altLang="zh-CN" sz="3200" dirty="0" smtClean="0"/>
              <a:t>Nokia, Alcatel-Lucent Shanghai Bell</a:t>
            </a:r>
            <a:r>
              <a:rPr lang="en-US" altLang="zh-CN" sz="3200" dirty="0" smtClean="0"/>
              <a:t>, LG Electronics, CATT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312232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#87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R1-1613728 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Reno, NV, USA, 14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18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November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/>
              <a:t>Agenda item: </a:t>
            </a:r>
            <a:r>
              <a:rPr lang="en-US" b="1" dirty="0"/>
              <a:t>6.2.2.4.1</a:t>
            </a:r>
            <a:endParaRPr lang="en-US" altLang="ko-K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052736"/>
            <a:ext cx="8360842" cy="5377027"/>
          </a:xfrm>
        </p:spPr>
        <p:txBody>
          <a:bodyPr>
            <a:normAutofit fontScale="92500"/>
          </a:bodyPr>
          <a:lstStyle/>
          <a:p>
            <a:r>
              <a:rPr lang="en-US" sz="3000" dirty="0" smtClean="0"/>
              <a:t>For aperiodic CSI-RS resource selection, the existing A-CSI request field is reused with additional B bits</a:t>
            </a:r>
          </a:p>
          <a:p>
            <a:pPr lvl="1"/>
            <a:r>
              <a:rPr lang="en-US" sz="2600" dirty="0" smtClean="0"/>
              <a:t>B = 0 (only if N=1), 2 configured by higher layer signaling</a:t>
            </a:r>
          </a:p>
          <a:p>
            <a:pPr lvl="1"/>
            <a:r>
              <a:rPr lang="en-US" sz="2600" dirty="0" smtClean="0"/>
              <a:t>Each </a:t>
            </a:r>
            <a:r>
              <a:rPr lang="en-US" sz="2600" dirty="0"/>
              <a:t>state of the triggering fields corresponds to a set of combination of {CSI </a:t>
            </a:r>
            <a:r>
              <a:rPr lang="en-US" sz="2600" dirty="0" smtClean="0"/>
              <a:t>process,  </a:t>
            </a:r>
            <a:r>
              <a:rPr lang="en-US" sz="2600" dirty="0"/>
              <a:t>CSI-RS resource</a:t>
            </a:r>
            <a:r>
              <a:rPr lang="en-US" sz="2600" dirty="0" smtClean="0"/>
              <a:t>}</a:t>
            </a:r>
            <a:endParaRPr lang="en-US" sz="2600" dirty="0"/>
          </a:p>
          <a:p>
            <a:pPr lvl="2"/>
            <a:r>
              <a:rPr lang="en-US" sz="2200" dirty="0"/>
              <a:t>If </a:t>
            </a:r>
            <a:r>
              <a:rPr lang="en-US" sz="2200" dirty="0" smtClean="0"/>
              <a:t>MAC </a:t>
            </a:r>
            <a:r>
              <a:rPr lang="en-US" sz="2200" dirty="0"/>
              <a:t>CE is not used to activate CSI-RS resource </a:t>
            </a:r>
            <a:r>
              <a:rPr lang="en-US" sz="2200" dirty="0" smtClean="0"/>
              <a:t>for </a:t>
            </a:r>
            <a:r>
              <a:rPr lang="en-US" sz="2200" dirty="0"/>
              <a:t>a CSI </a:t>
            </a:r>
            <a:r>
              <a:rPr lang="en-US" sz="2200" dirty="0" smtClean="0"/>
              <a:t>process, </a:t>
            </a:r>
            <a:r>
              <a:rPr lang="en-US" sz="2200" dirty="0"/>
              <a:t>the CSI-RS resource in the {CSI </a:t>
            </a:r>
            <a:r>
              <a:rPr lang="en-US" sz="2200" dirty="0" smtClean="0"/>
              <a:t>process,  </a:t>
            </a:r>
            <a:r>
              <a:rPr lang="en-US" sz="2200" dirty="0"/>
              <a:t>CSI-RS resource} </a:t>
            </a:r>
            <a:r>
              <a:rPr lang="en-US" sz="2200" dirty="0" smtClean="0"/>
              <a:t>corresponds </a:t>
            </a:r>
            <a:r>
              <a:rPr lang="en-US" sz="2200" dirty="0"/>
              <a:t>to the </a:t>
            </a:r>
            <a:r>
              <a:rPr lang="en-US" sz="2200" dirty="0" smtClean="0"/>
              <a:t>aperiodic CSI-RS </a:t>
            </a:r>
            <a:r>
              <a:rPr lang="en-US" sz="2200" dirty="0"/>
              <a:t>resource configured by RRC signaling</a:t>
            </a:r>
          </a:p>
          <a:p>
            <a:pPr lvl="2"/>
            <a:r>
              <a:rPr lang="en-US" sz="2200" dirty="0"/>
              <a:t>Otherwise the CSI-RS resource in the {CSI process,  CSI-RS resource} </a:t>
            </a:r>
            <a:r>
              <a:rPr lang="en-US" sz="2200" dirty="0" smtClean="0"/>
              <a:t>corresponds </a:t>
            </a:r>
            <a:r>
              <a:rPr lang="en-US" sz="2200" dirty="0"/>
              <a:t>to the </a:t>
            </a:r>
            <a:r>
              <a:rPr lang="en-US" sz="2200" dirty="0" smtClean="0"/>
              <a:t>aperiodic CSI-RS </a:t>
            </a:r>
            <a:r>
              <a:rPr lang="en-US" sz="2200" dirty="0"/>
              <a:t>resource </a:t>
            </a:r>
            <a:r>
              <a:rPr lang="en-US" altLang="zh-CN" sz="2200" dirty="0" smtClean="0"/>
              <a:t>activated </a:t>
            </a:r>
            <a:r>
              <a:rPr lang="en-US" sz="2200" dirty="0" smtClean="0"/>
              <a:t>by </a:t>
            </a:r>
            <a:r>
              <a:rPr lang="en-US" sz="2200" dirty="0"/>
              <a:t>MAC </a:t>
            </a:r>
            <a:r>
              <a:rPr lang="en-US" sz="2200" dirty="0" smtClean="0"/>
              <a:t>CE</a:t>
            </a:r>
          </a:p>
          <a:p>
            <a:pPr lvl="1"/>
            <a:r>
              <a:rPr lang="en-US" sz="2600" dirty="0"/>
              <a:t>The additional B bits are added to the A-CSI request field for DCI formats 0 and 4 mapped onto the UE specific search space given by the </a:t>
            </a:r>
            <a:r>
              <a:rPr lang="en-US" sz="2600" dirty="0" smtClean="0"/>
              <a:t>C-RNTI</a:t>
            </a:r>
            <a:endParaRPr lang="en-US" sz="2800" dirty="0"/>
          </a:p>
          <a:p>
            <a:endParaRPr lang="en-US" sz="3000" dirty="0"/>
          </a:p>
          <a:p>
            <a:pPr marL="457200" lvl="1" indent="0" algn="ctr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40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2016-11-18T16:04:55Z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(2)2AdjBVSgEnZPFIs0YV27czRLmqYLRIuVtDqtwV2ul/fuLPhpOXvS8JlND4VFNmluPJkrVknG
GbGV46vRXxH5/zOwgtxrb/Pz3iHCtMlS4cXIMU2e3mymPm5hLFXQBN6TN/dig/OHniY2hYCp
t4ZQLLRPxMU74Kzl/Jw9XhRtGAkqnqmGxh6fiImN43lgGVwACODQGlQo0mskuzPx9qnXwCM/
KLcF13JhtQULrR+Kyp</vt:lpwstr>
  </property>
  <property fmtid="{D5CDD505-2E9C-101B-9397-08002B2CF9AE}" pid="4" name="_2015_ms_pID_7253431">
    <vt:lpwstr>6FE7jLaPpkY3JOYVgDQdeLx3np6/nNC5tqLHUXYEPx2B+kIX0irFlA
2Tx3345dl6UAtHdUkchyjDycaACKGh7j50CbSrLjTUDXAANI4vmyfRI2V4n2DEk0y0DlshFM
3JIeICCUTJ9JCT572kBjHjqsJJ0yUIhq5mpgKBRO8+dS7A==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1479227028</vt:lpwstr>
  </property>
</Properties>
</file>