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91" r:id="rId4"/>
    <p:sldId id="292" r:id="rId5"/>
    <p:sldId id="29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82"/>
            <p14:sldId id="291"/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31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beam indication and reporting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Ericsson, </a:t>
            </a:r>
            <a:r>
              <a:rPr lang="en-US" altLang="ja-JP" dirty="0" smtClean="0"/>
              <a:t>NTT DOCOMO, </a:t>
            </a:r>
            <a:r>
              <a:rPr kumimoji="1" lang="en-US" altLang="ja-JP" dirty="0" smtClean="0"/>
              <a:t>Intel, LGE, </a:t>
            </a:r>
            <a:r>
              <a:rPr lang="en-US" altLang="ja-JP" dirty="0" smtClean="0"/>
              <a:t>Verizon, KT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R1-1613727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 smtClean="0"/>
              <a:t>Agreements</a:t>
            </a:r>
            <a:r>
              <a:rPr lang="en-GB" dirty="0"/>
              <a:t>:</a:t>
            </a:r>
            <a:endParaRPr lang="en-US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95325"/>
            <a:ext cx="8435280" cy="4525963"/>
          </a:xfrm>
        </p:spPr>
        <p:txBody>
          <a:bodyPr>
            <a:noAutofit/>
          </a:bodyPr>
          <a:lstStyle/>
          <a:p>
            <a:r>
              <a:rPr lang="en-US" sz="2200" dirty="0" smtClean="0"/>
              <a:t>NR supports:</a:t>
            </a:r>
            <a:endParaRPr lang="en-US" sz="2200" dirty="0"/>
          </a:p>
          <a:p>
            <a:pPr lvl="1"/>
            <a:r>
              <a:rPr lang="en-US" sz="2000" dirty="0" smtClean="0"/>
              <a:t>UE measurement based on RS for </a:t>
            </a:r>
            <a:r>
              <a:rPr lang="en-US" altLang="ko-KR" sz="2000" dirty="0"/>
              <a:t>beam management</a:t>
            </a:r>
            <a:r>
              <a:rPr lang="en-US" sz="2000" dirty="0" smtClean="0"/>
              <a:t> composed of </a:t>
            </a:r>
            <a:r>
              <a:rPr lang="en-US" sz="2000" dirty="0"/>
              <a:t>K (= total number of configured beams</a:t>
            </a:r>
            <a:r>
              <a:rPr lang="en-US" sz="2000" dirty="0" smtClean="0"/>
              <a:t>) beams </a:t>
            </a:r>
            <a:r>
              <a:rPr lang="en-US" sz="2000" dirty="0"/>
              <a:t>and </a:t>
            </a:r>
            <a:r>
              <a:rPr lang="en-US" sz="2000" dirty="0" smtClean="0"/>
              <a:t>reporting on N beams:</a:t>
            </a:r>
          </a:p>
          <a:p>
            <a:pPr lvl="1"/>
            <a:r>
              <a:rPr lang="en-US" sz="2000" dirty="0" smtClean="0"/>
              <a:t>Reporting information at least include</a:t>
            </a:r>
          </a:p>
          <a:p>
            <a:pPr lvl="2"/>
            <a:r>
              <a:rPr lang="en-US" sz="1800" dirty="0"/>
              <a:t>Measurement quantities for N </a:t>
            </a:r>
            <a:r>
              <a:rPr lang="en-US" sz="1800" dirty="0" smtClean="0"/>
              <a:t>beam(s)</a:t>
            </a:r>
          </a:p>
          <a:p>
            <a:pPr lvl="3"/>
            <a:r>
              <a:rPr lang="en-US" sz="1600" dirty="0"/>
              <a:t>FFS: Detailed reporting contents, e.g., CSI, RSRP or both</a:t>
            </a:r>
          </a:p>
          <a:p>
            <a:pPr lvl="2"/>
            <a:r>
              <a:rPr lang="en-US" sz="1800" dirty="0" smtClean="0"/>
              <a:t>Information indicating N DL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beam(s), if N &lt; K</a:t>
            </a:r>
          </a:p>
          <a:p>
            <a:pPr lvl="3"/>
            <a:r>
              <a:rPr lang="en-US" sz="1600" dirty="0" smtClean="0"/>
              <a:t>FFS: the details on this information, e.g., </a:t>
            </a:r>
            <a:r>
              <a:rPr lang="en-US" altLang="ko-KR" sz="1600" dirty="0" smtClean="0"/>
              <a:t>CSI-RS </a:t>
            </a:r>
            <a:r>
              <a:rPr lang="en-US" altLang="ko-KR" sz="1600" dirty="0"/>
              <a:t>resource IDs, antenna port index, a combination of </a:t>
            </a:r>
            <a:r>
              <a:rPr lang="en-US" altLang="ko-KR" sz="1600" dirty="0" smtClean="0"/>
              <a:t>antenna port </a:t>
            </a:r>
            <a:r>
              <a:rPr lang="en-US" altLang="ko-KR" sz="1600" dirty="0"/>
              <a:t>index and a time index, sequence </a:t>
            </a:r>
            <a:r>
              <a:rPr lang="en-US" altLang="ko-KR" sz="1600" dirty="0" smtClean="0"/>
              <a:t>index, etc.</a:t>
            </a:r>
            <a:endParaRPr lang="en-US" sz="1600" dirty="0" smtClean="0"/>
          </a:p>
          <a:p>
            <a:pPr lvl="3"/>
            <a:endParaRPr lang="en-US" sz="16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647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 smtClean="0"/>
              <a:t>For reception of DL control channel, support QCL assumption between RS </a:t>
            </a:r>
            <a:r>
              <a:rPr lang="en-US" altLang="ko-KR" sz="2200" dirty="0"/>
              <a:t>ports(s</a:t>
            </a:r>
            <a:r>
              <a:rPr lang="en-US" altLang="ko-KR" sz="2200" dirty="0" smtClean="0"/>
              <a:t>) for beam management associated with information indicating </a:t>
            </a:r>
            <a:r>
              <a:rPr lang="en-US" altLang="ko-KR" sz="2200" dirty="0"/>
              <a:t>DL </a:t>
            </a:r>
            <a:r>
              <a:rPr lang="en-US" altLang="ko-KR" sz="2200" dirty="0" err="1"/>
              <a:t>Tx</a:t>
            </a:r>
            <a:r>
              <a:rPr lang="en-US" altLang="ko-KR" sz="2200" dirty="0"/>
              <a:t> beam(s</a:t>
            </a:r>
            <a:r>
              <a:rPr lang="en-US" altLang="ko-KR" sz="2200" dirty="0" smtClean="0"/>
              <a:t>) and </a:t>
            </a:r>
            <a:r>
              <a:rPr lang="en-US" altLang="ko-KR" sz="2200" dirty="0"/>
              <a:t>DMRS </a:t>
            </a:r>
            <a:r>
              <a:rPr lang="en-US" altLang="ko-KR" sz="2200" dirty="0" smtClean="0"/>
              <a:t>antenna ports of DL control channel w.r.t spatial QCL parameters for assisting UE-side </a:t>
            </a:r>
            <a:r>
              <a:rPr lang="en-US" altLang="ko-KR" sz="2200" dirty="0"/>
              <a:t>Rx </a:t>
            </a:r>
            <a:r>
              <a:rPr lang="en-US" altLang="ko-KR" sz="2200" dirty="0" smtClean="0"/>
              <a:t>beamforming</a:t>
            </a:r>
            <a:endParaRPr lang="en-US" altLang="ko-KR" sz="2200" dirty="0"/>
          </a:p>
          <a:p>
            <a:pPr lvl="1"/>
            <a:r>
              <a:rPr lang="en-US" altLang="ko-KR" sz="2000" dirty="0"/>
              <a:t>FFS: The </a:t>
            </a:r>
            <a:r>
              <a:rPr lang="en-US" altLang="ko-KR" sz="2000" dirty="0" smtClean="0"/>
              <a:t>information indicating the </a:t>
            </a:r>
            <a:r>
              <a:rPr lang="en-US" sz="2000" dirty="0"/>
              <a:t>DL </a:t>
            </a:r>
            <a:r>
              <a:rPr lang="en-US" sz="2000" dirty="0" err="1"/>
              <a:t>Tx</a:t>
            </a:r>
            <a:r>
              <a:rPr lang="en-US" sz="2000" dirty="0"/>
              <a:t> </a:t>
            </a:r>
            <a:r>
              <a:rPr lang="en-US" altLang="ko-KR" sz="2000" dirty="0" smtClean="0"/>
              <a:t>beam(s</a:t>
            </a:r>
            <a:r>
              <a:rPr lang="en-US" altLang="ko-KR" sz="2000" dirty="0"/>
              <a:t>) is indicated via </a:t>
            </a:r>
            <a:r>
              <a:rPr lang="en-US" altLang="ko-KR" sz="2000" dirty="0" smtClean="0"/>
              <a:t>DCI </a:t>
            </a:r>
            <a:r>
              <a:rPr lang="en-US" altLang="ko-KR" sz="2000" dirty="0"/>
              <a:t>or </a:t>
            </a:r>
            <a:r>
              <a:rPr lang="en-US" altLang="ko-KR" sz="2000" dirty="0" smtClean="0"/>
              <a:t>MAC-CE or RRC, </a:t>
            </a:r>
            <a:r>
              <a:rPr lang="en-US" altLang="ko-KR" sz="2000" dirty="0"/>
              <a:t>and </a:t>
            </a:r>
            <a:r>
              <a:rPr lang="en-US" altLang="ko-KR" sz="2000" dirty="0" smtClean="0"/>
              <a:t>will </a:t>
            </a:r>
            <a:r>
              <a:rPr lang="en-US" altLang="ko-KR" sz="2000" dirty="0"/>
              <a:t>be assumed until the next indication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052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 smtClean="0"/>
              <a:t>For </a:t>
            </a:r>
            <a:r>
              <a:rPr lang="en-US" altLang="ko-KR" sz="2200" dirty="0"/>
              <a:t>reception of DL </a:t>
            </a:r>
            <a:r>
              <a:rPr lang="en-US" altLang="ko-KR" sz="2200" dirty="0" smtClean="0"/>
              <a:t>data channel, </a:t>
            </a:r>
            <a:r>
              <a:rPr lang="en-US" altLang="ko-KR" sz="2200" dirty="0"/>
              <a:t>support QCL </a:t>
            </a:r>
            <a:r>
              <a:rPr lang="en-US" altLang="ko-KR" sz="2200" dirty="0" smtClean="0"/>
              <a:t>assumption </a:t>
            </a:r>
            <a:r>
              <a:rPr lang="en-US" altLang="ko-KR" sz="2200" dirty="0"/>
              <a:t>between </a:t>
            </a:r>
            <a:r>
              <a:rPr lang="en-US" altLang="ko-KR" sz="2200" dirty="0" smtClean="0"/>
              <a:t>RS </a:t>
            </a:r>
            <a:r>
              <a:rPr lang="en-US" altLang="ko-KR" sz="2200" dirty="0"/>
              <a:t>ports(s) for beam management associated with </a:t>
            </a:r>
            <a:r>
              <a:rPr lang="en-US" altLang="ko-KR" sz="2200" dirty="0" smtClean="0"/>
              <a:t>information indicating </a:t>
            </a:r>
            <a:r>
              <a:rPr lang="en-US" altLang="ko-KR" sz="2200" dirty="0"/>
              <a:t>DL </a:t>
            </a:r>
            <a:r>
              <a:rPr lang="en-US" altLang="ko-KR" sz="2200" dirty="0" err="1"/>
              <a:t>Tx</a:t>
            </a:r>
            <a:r>
              <a:rPr lang="en-US" altLang="ko-KR" sz="2200" dirty="0"/>
              <a:t> beam(s</a:t>
            </a:r>
            <a:r>
              <a:rPr lang="en-US" altLang="ko-KR" sz="2200" dirty="0" smtClean="0"/>
              <a:t>) </a:t>
            </a:r>
            <a:r>
              <a:rPr lang="en-US" altLang="ko-KR" sz="2200" dirty="0"/>
              <a:t>and DMRS antenna ports of </a:t>
            </a:r>
            <a:r>
              <a:rPr lang="en-US" altLang="ko-KR" sz="2200" dirty="0" smtClean="0"/>
              <a:t>DL data channel w.r.t spatial </a:t>
            </a:r>
            <a:r>
              <a:rPr lang="en-US" altLang="ko-KR" sz="2200" dirty="0"/>
              <a:t>QCL parameters for assisting UE-side Rx beamforming </a:t>
            </a:r>
            <a:endParaRPr lang="en-US" altLang="ko-KR" sz="2200" dirty="0" smtClean="0"/>
          </a:p>
          <a:p>
            <a:pPr lvl="1"/>
            <a:r>
              <a:rPr lang="en-US" sz="2000" dirty="0"/>
              <a:t>Option 1: </a:t>
            </a:r>
            <a:r>
              <a:rPr lang="en-US" sz="2000" dirty="0" smtClean="0"/>
              <a:t>Information </a:t>
            </a:r>
            <a:r>
              <a:rPr lang="en-US" sz="2000" dirty="0"/>
              <a:t>indicating </a:t>
            </a:r>
            <a:r>
              <a:rPr lang="en-US" sz="2000" dirty="0" smtClean="0"/>
              <a:t>the </a:t>
            </a:r>
            <a:r>
              <a:rPr lang="en-US" sz="2000" dirty="0"/>
              <a:t>DL </a:t>
            </a:r>
            <a:r>
              <a:rPr lang="en-US" sz="2000" dirty="0" err="1"/>
              <a:t>Tx</a:t>
            </a:r>
            <a:r>
              <a:rPr lang="en-US" sz="2000" dirty="0"/>
              <a:t> beam(s) </a:t>
            </a:r>
            <a:r>
              <a:rPr lang="en-US" sz="2000" dirty="0" smtClean="0"/>
              <a:t>is indicated via </a:t>
            </a:r>
            <a:r>
              <a:rPr lang="en-US" sz="2000" dirty="0"/>
              <a:t>DCI</a:t>
            </a:r>
          </a:p>
          <a:p>
            <a:pPr lvl="2"/>
            <a:r>
              <a:rPr lang="en-US" sz="1800" dirty="0" smtClean="0"/>
              <a:t>FFS: </a:t>
            </a:r>
            <a:r>
              <a:rPr lang="en-US" sz="1800" dirty="0"/>
              <a:t>whether </a:t>
            </a:r>
            <a:r>
              <a:rPr lang="en-US" sz="1800" dirty="0" smtClean="0"/>
              <a:t>the information </a:t>
            </a:r>
            <a:r>
              <a:rPr lang="en-US" sz="1800" dirty="0"/>
              <a:t>indicating the DL </a:t>
            </a:r>
            <a:r>
              <a:rPr lang="en-US" sz="1800" dirty="0" err="1"/>
              <a:t>Tx</a:t>
            </a:r>
            <a:r>
              <a:rPr lang="en-US" sz="1800" dirty="0"/>
              <a:t> beam(s) </a:t>
            </a:r>
            <a:r>
              <a:rPr lang="en-US" sz="1800" dirty="0" smtClean="0"/>
              <a:t>will be assumed only for the scheduled “PDSCH” or until the next indication</a:t>
            </a:r>
            <a:endParaRPr lang="en-US" sz="1800" dirty="0"/>
          </a:p>
          <a:p>
            <a:pPr lvl="1"/>
            <a:r>
              <a:rPr lang="en-US" sz="2000" dirty="0" smtClean="0"/>
              <a:t>Option 2: </a:t>
            </a:r>
            <a:r>
              <a:rPr lang="en-US" altLang="ko-KR" sz="2000" dirty="0" smtClean="0"/>
              <a:t>Information </a:t>
            </a:r>
            <a:r>
              <a:rPr lang="en-US" altLang="ko-KR" sz="2000" dirty="0"/>
              <a:t>indicating the </a:t>
            </a:r>
            <a:r>
              <a:rPr lang="en-US" sz="2000" dirty="0"/>
              <a:t>DL </a:t>
            </a:r>
            <a:r>
              <a:rPr lang="en-US" sz="2000" dirty="0" err="1"/>
              <a:t>Tx</a:t>
            </a:r>
            <a:r>
              <a:rPr lang="en-US" sz="2000" dirty="0"/>
              <a:t> </a:t>
            </a:r>
            <a:r>
              <a:rPr lang="en-US" altLang="ko-KR" sz="2000" dirty="0" smtClean="0"/>
              <a:t>beam(s</a:t>
            </a:r>
            <a:r>
              <a:rPr lang="en-US" altLang="ko-KR" sz="2000" dirty="0"/>
              <a:t>)</a:t>
            </a:r>
            <a:r>
              <a:rPr lang="en-US" sz="2000" dirty="0" smtClean="0"/>
              <a:t> </a:t>
            </a:r>
            <a:r>
              <a:rPr lang="en-US" sz="2000" dirty="0"/>
              <a:t>is </a:t>
            </a:r>
            <a:r>
              <a:rPr lang="en-US" sz="2000" dirty="0" smtClean="0"/>
              <a:t>indicated via MAC-CE, and will be assumed until the next indication</a:t>
            </a:r>
          </a:p>
          <a:p>
            <a:pPr lvl="1"/>
            <a:r>
              <a:rPr lang="en-US" sz="2000" dirty="0" smtClean="0"/>
              <a:t>FFS: whether to support either or both options</a:t>
            </a:r>
          </a:p>
          <a:p>
            <a:pPr lvl="1"/>
            <a:r>
              <a:rPr lang="en-US" sz="2000" dirty="0" smtClean="0"/>
              <a:t>FFS: whether </a:t>
            </a:r>
            <a:r>
              <a:rPr lang="en-US" altLang="ko-KR" sz="2000" dirty="0"/>
              <a:t>the information indicating the </a:t>
            </a:r>
            <a:r>
              <a:rPr lang="en-US" sz="2000" dirty="0"/>
              <a:t>DL </a:t>
            </a:r>
            <a:r>
              <a:rPr lang="en-US" sz="2000" dirty="0" err="1"/>
              <a:t>Tx</a:t>
            </a:r>
            <a:r>
              <a:rPr lang="en-US" sz="2000" dirty="0"/>
              <a:t> </a:t>
            </a:r>
            <a:r>
              <a:rPr lang="en-US" altLang="ko-KR" sz="2000" dirty="0" smtClean="0"/>
              <a:t>beam(s</a:t>
            </a:r>
            <a:r>
              <a:rPr lang="en-US" altLang="ko-KR" sz="2000" dirty="0"/>
              <a:t>) </a:t>
            </a:r>
            <a:r>
              <a:rPr lang="en-US" altLang="ko-KR" sz="2000" dirty="0" smtClean="0"/>
              <a:t>for DMRS ports for DL control channel also applies to </a:t>
            </a:r>
            <a:r>
              <a:rPr lang="en-US" sz="2000" dirty="0" smtClean="0"/>
              <a:t>DMRS ports for DL data channel</a:t>
            </a:r>
          </a:p>
        </p:txBody>
      </p:sp>
    </p:spTree>
    <p:extLst>
      <p:ext uri="{BB962C8B-B14F-4D97-AF65-F5344CB8AC3E}">
        <p14:creationId xmlns:p14="http://schemas.microsoft.com/office/powerpoint/2010/main" val="3940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10217</TotalTime>
  <Words>473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indication and reporting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Young Han Nam</cp:lastModifiedBy>
  <cp:revision>627</cp:revision>
  <dcterms:created xsi:type="dcterms:W3CDTF">2014-09-26T23:14:47Z</dcterms:created>
  <dcterms:modified xsi:type="dcterms:W3CDTF">2016-11-18T22:36:11Z</dcterms:modified>
</cp:coreProperties>
</file>