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Ericsson, Samsung, KT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#87			                                     R1-1613723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Reno, NV, USA, 14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18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November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dirty="0"/>
              <a:t>6.2.2.4.1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3000" dirty="0"/>
                  <a:t>To select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3000" dirty="0"/>
                  <a:t> CSI-RS resource out of 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3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000" dirty="0"/>
                  <a:t>resources, when UL related DCI is indicated in</a:t>
                </a:r>
              </a:p>
              <a:p>
                <a:pPr lvl="1"/>
                <a:r>
                  <a:rPr lang="en-US" sz="2600" dirty="0"/>
                  <a:t>Common Search Space (CSS): Reuse CS field (i.e., Alt 2)</a:t>
                </a:r>
              </a:p>
              <a:p>
                <a:pPr lvl="2"/>
                <a:r>
                  <a:rPr lang="en-US" sz="2200" dirty="0"/>
                  <a:t>If a UE is triggered with aperiodic CSI-RS in a subframe, the UE can only use legacy CS field table</a:t>
                </a:r>
              </a:p>
              <a:p>
                <a:pPr lvl="1"/>
                <a:r>
                  <a:rPr lang="en-US" sz="2600" dirty="0"/>
                  <a:t>UE specific Search Space (USS): introduce a new 2-bit DCI field (i.e., Alt 3)</a:t>
                </a:r>
                <a:endParaRPr lang="en-US" sz="3000" dirty="0"/>
              </a:p>
              <a:p>
                <a:pPr>
                  <a:spcAft>
                    <a:spcPts val="600"/>
                  </a:spcAft>
                </a:pPr>
                <a:r>
                  <a:rPr lang="en-US" dirty="0"/>
                  <a:t>The mapping to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resource is done via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𝑚𝑜𝑑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  <a:p>
                <a:pPr lvl="1"/>
                <a:r>
                  <a:rPr lang="en-US" sz="2600" dirty="0"/>
                  <a:t>For CSS, D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is mapped from the CS field as defined in Table 9.1.2-2 of 36.213</a:t>
                </a:r>
              </a:p>
              <a:p>
                <a:pPr lvl="1"/>
                <a:r>
                  <a:rPr lang="en-US" sz="2600" dirty="0"/>
                  <a:t>For USS, </a:t>
                </a:r>
                <a:r>
                  <a:rPr lang="en-US" sz="2600" i="1" dirty="0"/>
                  <a:t>D</a:t>
                </a:r>
                <a:r>
                  <a:rPr lang="en-US" sz="2600" dirty="0"/>
                  <a:t> is the decimal integer value associated with the codepoints of the new 2-bit field</a:t>
                </a:r>
              </a:p>
              <a:p>
                <a:pPr lvl="1"/>
                <a:endParaRPr lang="en-US" sz="2800" dirty="0"/>
              </a:p>
              <a:p>
                <a:endParaRPr lang="en-US" sz="3000" dirty="0"/>
              </a:p>
              <a:p>
                <a:pPr marL="457200" lvl="1" indent="0" algn="ctr">
                  <a:spcAft>
                    <a:spcPts val="600"/>
                  </a:spcAft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  <a:blipFill>
                <a:blip r:embed="rId2"/>
                <a:stretch>
                  <a:fillRect l="-1313" t="-1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4038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Cambria Math</vt:lpstr>
      <vt:lpstr>Times New Roman</vt:lpstr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2016-11-18T03:20:58Z</dcterms:modified>
</cp:coreProperties>
</file>