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Message 2 reception window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30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/>
              <a:t>#</a:t>
            </a:r>
            <a:r>
              <a:rPr lang="en-US" altLang="ja-JP" smtClean="0"/>
              <a:t>87</a:t>
            </a:r>
            <a:endParaRPr lang="en-US" altLang="ja-JP" dirty="0" smtClean="0"/>
          </a:p>
          <a:p>
            <a:r>
              <a:rPr lang="en-US" altLang="ja-JP" smtClean="0"/>
              <a:t>Reno, USA, 14</a:t>
            </a:r>
            <a:r>
              <a:rPr lang="en-US" altLang="ja-JP" baseline="30000" smtClean="0"/>
              <a:t>th</a:t>
            </a:r>
            <a:r>
              <a:rPr lang="en-US" altLang="ja-JP" smtClean="0"/>
              <a:t> </a:t>
            </a:r>
            <a:r>
              <a:rPr lang="en-US" altLang="ja-JP"/>
              <a:t>–</a:t>
            </a:r>
            <a:r>
              <a:rPr lang="en-US" altLang="ja-JP" smtClean="0"/>
              <a:t>18</a:t>
            </a:r>
            <a:r>
              <a:rPr lang="en-US" altLang="ja-JP" baseline="30000" smtClean="0"/>
              <a:t>th</a:t>
            </a:r>
            <a:r>
              <a:rPr lang="en-US" altLang="ja-JP" smtClean="0"/>
              <a:t> November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7.1.2.5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R1-1613716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en-US" sz="2400" smtClean="0"/>
              <a:t>In LTE, the UE expects Message 2 within a time window</a:t>
            </a:r>
          </a:p>
          <a:p>
            <a:pPr lvl="1"/>
            <a:r>
              <a:rPr lang="sv-SE" sz="2000" smtClean="0"/>
              <a:t>Configurable duration</a:t>
            </a:r>
          </a:p>
          <a:p>
            <a:pPr lvl="1"/>
            <a:r>
              <a:rPr lang="sv-SE" sz="2000" smtClean="0"/>
              <a:t>Single Message 2 reception, i.e. UE may terminate Message 2 reception/decoding after first successfully decoded Message 2</a:t>
            </a:r>
          </a:p>
          <a:p>
            <a:endParaRPr lang="en-US" sz="2400" smtClean="0"/>
          </a:p>
          <a:p>
            <a:pPr lvl="0"/>
            <a:r>
              <a:rPr lang="en-US" sz="2400" smtClean="0"/>
              <a:t>In LTE, the UE waits until after time window before Message 1 re-transmission</a:t>
            </a:r>
          </a:p>
          <a:p>
            <a:pPr lvl="0"/>
            <a:endParaRPr lang="sv-SE" sz="2000" smtClean="0"/>
          </a:p>
          <a:p>
            <a:pPr lvl="0"/>
            <a:endParaRPr lang="sv-SE" sz="2000" smtClean="0"/>
          </a:p>
          <a:p>
            <a:r>
              <a:rPr lang="en-GB" sz="2400" b="1" u="sng" smtClean="0"/>
              <a:t>Agreements:</a:t>
            </a:r>
            <a:endParaRPr lang="en-US" sz="2400" smtClean="0"/>
          </a:p>
          <a:p>
            <a:pPr lvl="0"/>
            <a:r>
              <a:rPr lang="en-US" sz="2400" smtClean="0"/>
              <a:t>UE Tx beam(s) for preamble transmission(s) is selected by the UE.</a:t>
            </a:r>
          </a:p>
          <a:p>
            <a:pPr lvl="1"/>
            <a:r>
              <a:rPr lang="en-US" sz="2000" smtClean="0"/>
              <a:t>During a RACH transmission occasion of single or multiple/repeated preamble(s) as informed by broadcast system information, </a:t>
            </a:r>
            <a:r>
              <a:rPr lang="en-US" sz="2000" b="1" smtClean="0"/>
              <a:t>UE uses the same UE Tx beam</a:t>
            </a:r>
            <a:r>
              <a:rPr lang="en-US" sz="2000" smtClean="0"/>
              <a:t>.</a:t>
            </a:r>
          </a:p>
          <a:p>
            <a:pPr lvl="0">
              <a:buNone/>
            </a:pPr>
            <a:endParaRPr lang="en-US" sz="2000" smtClean="0"/>
          </a:p>
          <a:p>
            <a:pPr>
              <a:buNone/>
            </a:pPr>
            <a:endParaRPr lang="en-US" sz="1800" smtClean="0"/>
          </a:p>
          <a:p>
            <a:pPr>
              <a:buNone/>
            </a:pPr>
            <a:endParaRPr lang="en-US" sz="12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en-US" sz="2400" smtClean="0"/>
              <a:t>RAN1 studies Message 2 reception window considering</a:t>
            </a:r>
          </a:p>
          <a:p>
            <a:pPr lvl="1"/>
            <a:r>
              <a:rPr lang="sv-SE" sz="2000" smtClean="0"/>
              <a:t>Configurability, e.g. start time, duration</a:t>
            </a:r>
          </a:p>
          <a:p>
            <a:pPr lvl="1"/>
            <a:r>
              <a:rPr lang="sv-SE" sz="2000" smtClean="0"/>
              <a:t>Single or multiple Message 2 reception within a window</a:t>
            </a:r>
          </a:p>
          <a:p>
            <a:endParaRPr lang="en-US" sz="2400" smtClean="0"/>
          </a:p>
          <a:p>
            <a:pPr lvl="0"/>
            <a:r>
              <a:rPr lang="en-US" sz="2400" smtClean="0"/>
              <a:t>RAN1 studies whether a UE may transmit another Message 1 with a different UE Tx beam before the Message 2 reception of a previous Message 1 and before the end of the Message 2 reception window of a previous Message 1.</a:t>
            </a:r>
          </a:p>
          <a:p>
            <a:pPr lvl="1"/>
            <a:r>
              <a:rPr lang="sv-SE" sz="2000" smtClean="0"/>
              <a:t>For example, for reduced RACH latency, increased reliability, or UE Tx beam sweeping.</a:t>
            </a:r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kumimoji="1" lang="sv-SE" altLang="ja-JP" sz="3600" smtClean="0"/>
              <a:t>Example</a:t>
            </a:r>
            <a:endParaRPr kumimoji="1" lang="ja-JP" alt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79512" y="19888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27584" y="19888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475656" y="19888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123728" y="19888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7584" y="2420888"/>
            <a:ext cx="1179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Message 1</a:t>
            </a:r>
            <a:endParaRPr lang="en-US"/>
          </a:p>
        </p:txBody>
      </p:sp>
      <p:sp>
        <p:nvSpPr>
          <p:cNvPr id="9" name="Left Brace 8"/>
          <p:cNvSpPr/>
          <p:nvPr/>
        </p:nvSpPr>
        <p:spPr>
          <a:xfrm rot="5400000">
            <a:off x="4229962" y="278650"/>
            <a:ext cx="612068" cy="309634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19872" y="1844824"/>
            <a:ext cx="2455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Message 2 window</a:t>
            </a:r>
          </a:p>
          <a:p>
            <a:r>
              <a:rPr lang="sv-SE" smtClean="0"/>
              <a:t>(no message 2 received)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44208" y="278092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92280" y="278092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0352" y="278092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388424" y="278092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092280" y="3212976"/>
            <a:ext cx="1980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Message 1</a:t>
            </a:r>
          </a:p>
          <a:p>
            <a:r>
              <a:rPr lang="sv-SE" smtClean="0"/>
              <a:t>AFTER end of </a:t>
            </a:r>
          </a:p>
          <a:p>
            <a:r>
              <a:rPr lang="sv-SE" smtClean="0"/>
              <a:t>Message 2 window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779912" y="424489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427984" y="424489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076056" y="424489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724128" y="424489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7984" y="4676943"/>
            <a:ext cx="1980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Message 1</a:t>
            </a:r>
          </a:p>
          <a:p>
            <a:r>
              <a:rPr lang="sv-SE" smtClean="0"/>
              <a:t>BEFORE end of </a:t>
            </a:r>
          </a:p>
          <a:p>
            <a:r>
              <a:rPr lang="sv-SE" smtClean="0"/>
              <a:t>Message 2 window</a:t>
            </a:r>
            <a:endParaRPr lang="en-US" smtClean="0"/>
          </a:p>
          <a:p>
            <a:endParaRPr lang="en-US"/>
          </a:p>
        </p:txBody>
      </p:sp>
      <p:sp>
        <p:nvSpPr>
          <p:cNvPr id="24" name="Curved Down Arrow 23"/>
          <p:cNvSpPr/>
          <p:nvPr/>
        </p:nvSpPr>
        <p:spPr>
          <a:xfrm>
            <a:off x="1331640" y="980728"/>
            <a:ext cx="3240360" cy="57606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3439</TotalTime>
  <Words>232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Message 2 reception window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Procedure for …</dc:title>
  <dc:creator>PS2</dc:creator>
  <cp:lastModifiedBy>PS</cp:lastModifiedBy>
  <cp:revision>229</cp:revision>
  <dcterms:created xsi:type="dcterms:W3CDTF">2016-04-11T23:33:51Z</dcterms:created>
  <dcterms:modified xsi:type="dcterms:W3CDTF">2016-11-18T02:54:36Z</dcterms:modified>
</cp:coreProperties>
</file>